
<file path=[Content_Types].xml><?xml version="1.0" encoding="utf-8"?>
<Types xmlns="http://schemas.openxmlformats.org/package/2006/content-types">
  <Default Extension="jpeg" ContentType="image/jpeg"/>
  <Default Extension="JPG" ContentType="image/.jpg"/>
  <Default Extension="xlsx" ContentType="application/vnd.openxmlformats-officedocument.spreadsheetml.sheet"/>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charts/colors1.xml" ContentType="application/vnd.ms-office.chartcolorstyle+xml"/>
  <Override PartName="/ppt/charts/style1.xml" ContentType="application/vnd.ms-office.chartstyle+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1" r:id="rId3"/>
  </p:sldMasterIdLst>
  <p:notesMasterIdLst>
    <p:notesMasterId r:id="rId5"/>
  </p:notesMasterIdLst>
  <p:sldIdLst>
    <p:sldId id="3176" r:id="rId4"/>
    <p:sldId id="3206" r:id="rId6"/>
    <p:sldId id="3178" r:id="rId7"/>
    <p:sldId id="3306" r:id="rId8"/>
    <p:sldId id="3181" r:id="rId9"/>
    <p:sldId id="3272" r:id="rId10"/>
    <p:sldId id="3341" r:id="rId11"/>
    <p:sldId id="3340" r:id="rId12"/>
    <p:sldId id="3339" r:id="rId13"/>
    <p:sldId id="3329" r:id="rId14"/>
    <p:sldId id="3334" r:id="rId15"/>
    <p:sldId id="3336" r:id="rId16"/>
    <p:sldId id="3193" r:id="rId17"/>
    <p:sldId id="3335" r:id="rId18"/>
    <p:sldId id="3354" r:id="rId19"/>
    <p:sldId id="3278" r:id="rId20"/>
    <p:sldId id="3196" r:id="rId21"/>
    <p:sldId id="3355" r:id="rId22"/>
    <p:sldId id="3338" r:id="rId23"/>
    <p:sldId id="3279" r:id="rId24"/>
    <p:sldId id="3342" r:id="rId25"/>
  </p:sldIdLst>
  <p:sldSz cx="12192000" cy="6858000"/>
  <p:notesSz cx="6858000" cy="9144000"/>
  <p:custDataLst>
    <p:tags r:id="rId29"/>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5227" autoAdjust="0"/>
  </p:normalViewPr>
  <p:slideViewPr>
    <p:cSldViewPr snapToGrid="0">
      <p:cViewPr varScale="1">
        <p:scale>
          <a:sx n="105" d="100"/>
          <a:sy n="105" d="100"/>
        </p:scale>
        <p:origin x="1524" y="6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 Type="http://schemas.openxmlformats.org/officeDocument/2006/relationships/notesMaster" Target="notesMasters/notesMaster1.xml"/><Relationship Id="rId4" Type="http://schemas.openxmlformats.org/officeDocument/2006/relationships/slide" Target="slides/slide1.xml"/><Relationship Id="rId3" Type="http://schemas.openxmlformats.org/officeDocument/2006/relationships/slideMaster" Target="slideMasters/slideMaster2.xml"/><Relationship Id="rId29" Type="http://schemas.openxmlformats.org/officeDocument/2006/relationships/tags" Target="tags/tag26.xml"/><Relationship Id="rId28" Type="http://schemas.openxmlformats.org/officeDocument/2006/relationships/tableStyles" Target="tableStyles.xml"/><Relationship Id="rId27" Type="http://schemas.openxmlformats.org/officeDocument/2006/relationships/viewProps" Target="viewProps.xml"/><Relationship Id="rId26" Type="http://schemas.openxmlformats.org/officeDocument/2006/relationships/presProps" Target="presProps.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charts/_rels/chart1.xml.rels><?xml version="1.0" encoding="UTF-8" standalone="yes"?>
<Relationships xmlns="http://schemas.openxmlformats.org/package/2006/relationships"><Relationship Id="rId3" Type="http://schemas.microsoft.com/office/2011/relationships/chartColorStyle" Target="colors1.xml"/><Relationship Id="rId2" Type="http://schemas.microsoft.com/office/2011/relationships/chartStyle" Target="style1.xml"/><Relationship Id="rId1" Type="http://schemas.openxmlformats.org/officeDocument/2006/relationships/package" Target="../embeddings/Workbook1.xlsx"/></Relationships>
</file>

<file path=ppt/charts/_rels/chart2.xml.rels><?xml version="1.0" encoding="UTF-8" standalone="yes"?>
<Relationships xmlns="http://schemas.openxmlformats.org/package/2006/relationships"><Relationship Id="rId1" Type="http://schemas.openxmlformats.org/officeDocument/2006/relationships/package" Target="../embeddings/Workbook2.xlsx"/></Relationships>
</file>

<file path=ppt/charts/_rels/chart3.xml.rels><?xml version="1.0" encoding="UTF-8" standalone="yes"?>
<Relationships xmlns="http://schemas.openxmlformats.org/package/2006/relationships"><Relationship Id="rId1" Type="http://schemas.openxmlformats.org/officeDocument/2006/relationships/package" Target="../embeddings/Workbook3.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9015081868214"/>
          <c:y val="0.0376386800700795"/>
          <c:w val="0.619698195998132"/>
          <c:h val="0.84780226356423"/>
        </c:manualLayout>
      </c:layout>
      <c:doughnutChart>
        <c:varyColors val="1"/>
        <c:dLbls>
          <c:showLegendKey val="0"/>
          <c:showVal val="0"/>
          <c:showCatName val="0"/>
          <c:showSerName val="0"/>
          <c:showPercent val="1"/>
          <c:showBubbleSize val="0"/>
          <c:showLeaderLines val="0"/>
        </c:dLbls>
        <c:firstSliceAng val="0"/>
        <c:holeSize val="67"/>
      </c:doughnutChart>
      <c:spPr>
        <a:noFill/>
        <a:ln>
          <a:noFill/>
        </a:ln>
        <a:effectLst/>
      </c:spPr>
    </c:plotArea>
    <c:plotVisOnly val="1"/>
    <c:dispBlanksAs val="gap"/>
    <c:showDLblsOverMax val="0"/>
  </c:chart>
  <c:spPr>
    <a:noFill/>
    <a:ln w="9525" cap="flat" cmpd="sng" algn="ctr">
      <a:noFill/>
      <a:round/>
    </a:ln>
    <a:effectLst/>
  </c:spPr>
  <c:txPr>
    <a:bodyPr/>
    <a:lstStyle/>
    <a:p>
      <a:pPr>
        <a:defRPr lang="zh-CN"/>
      </a:pPr>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列1</c:v>
                </c:pt>
              </c:strCache>
            </c:strRef>
          </c:tx>
          <c:explosion val="0"/>
          <c:dPt>
            <c:idx val="0"/>
            <c:bubble3D val="0"/>
            <c:spPr>
              <a:gradFill rotWithShape="1">
                <a:gsLst>
                  <a:gs pos="0">
                    <a:schemeClr val="accent1">
                      <a:lumMod val="110000"/>
                      <a:satMod val="105000"/>
                      <a:tint val="67000"/>
                    </a:schemeClr>
                  </a:gs>
                  <a:gs pos="50000">
                    <a:schemeClr val="accent1">
                      <a:lumMod val="105000"/>
                      <a:satMod val="103000"/>
                      <a:tint val="73000"/>
                    </a:schemeClr>
                  </a:gs>
                  <a:gs pos="100000">
                    <a:schemeClr val="accent1">
                      <a:lumMod val="105000"/>
                      <a:satMod val="109000"/>
                      <a:tint val="81000"/>
                    </a:schemeClr>
                  </a:gs>
                </a:gsLst>
                <a:lin ang="5400000" scaled="0"/>
              </a:gradFill>
              <a:ln w="9525" cap="flat" cmpd="sng" algn="ctr">
                <a:solidFill>
                  <a:schemeClr val="accent1">
                    <a:shade val="95000"/>
                  </a:schemeClr>
                </a:solidFill>
                <a:round/>
              </a:ln>
              <a:effectLst/>
            </c:spPr>
          </c:dPt>
          <c:dPt>
            <c:idx val="1"/>
            <c:bubble3D val="0"/>
            <c:spPr>
              <a:gradFill rotWithShape="1">
                <a:gsLst>
                  <a:gs pos="0">
                    <a:schemeClr val="accent2">
                      <a:lumMod val="110000"/>
                      <a:satMod val="105000"/>
                      <a:tint val="67000"/>
                    </a:schemeClr>
                  </a:gs>
                  <a:gs pos="50000">
                    <a:schemeClr val="accent2">
                      <a:lumMod val="105000"/>
                      <a:satMod val="103000"/>
                      <a:tint val="73000"/>
                    </a:schemeClr>
                  </a:gs>
                  <a:gs pos="100000">
                    <a:schemeClr val="accent2">
                      <a:lumMod val="105000"/>
                      <a:satMod val="109000"/>
                      <a:tint val="81000"/>
                    </a:schemeClr>
                  </a:gs>
                </a:gsLst>
                <a:lin ang="5400000" scaled="0"/>
              </a:gradFill>
              <a:ln w="9525" cap="flat" cmpd="sng" algn="ctr">
                <a:solidFill>
                  <a:schemeClr val="accent2">
                    <a:shade val="95000"/>
                  </a:schemeClr>
                </a:solidFill>
                <a:round/>
              </a:ln>
              <a:effectLst/>
            </c:spPr>
          </c:dPt>
          <c:dPt>
            <c:idx val="2"/>
            <c:bubble3D val="0"/>
            <c:spPr>
              <a:gradFill rotWithShape="1">
                <a:gsLst>
                  <a:gs pos="0">
                    <a:schemeClr val="accent3">
                      <a:lumMod val="110000"/>
                      <a:satMod val="105000"/>
                      <a:tint val="67000"/>
                    </a:schemeClr>
                  </a:gs>
                  <a:gs pos="50000">
                    <a:schemeClr val="accent3">
                      <a:lumMod val="105000"/>
                      <a:satMod val="103000"/>
                      <a:tint val="73000"/>
                    </a:schemeClr>
                  </a:gs>
                  <a:gs pos="100000">
                    <a:schemeClr val="accent3">
                      <a:lumMod val="105000"/>
                      <a:satMod val="109000"/>
                      <a:tint val="81000"/>
                    </a:schemeClr>
                  </a:gs>
                </a:gsLst>
                <a:lin ang="5400000" scaled="0"/>
              </a:gradFill>
              <a:ln w="9525" cap="flat" cmpd="sng" algn="ctr">
                <a:solidFill>
                  <a:schemeClr val="accent3">
                    <a:shade val="95000"/>
                  </a:schemeClr>
                </a:solidFill>
                <a:round/>
              </a:ln>
              <a:effectLst/>
            </c:spPr>
          </c:dPt>
          <c:dPt>
            <c:idx val="3"/>
            <c:bubble3D val="0"/>
            <c:spPr>
              <a:gradFill rotWithShape="1">
                <a:gsLst>
                  <a:gs pos="0">
                    <a:schemeClr val="accent4">
                      <a:lumMod val="110000"/>
                      <a:satMod val="105000"/>
                      <a:tint val="67000"/>
                    </a:schemeClr>
                  </a:gs>
                  <a:gs pos="50000">
                    <a:schemeClr val="accent4">
                      <a:lumMod val="105000"/>
                      <a:satMod val="103000"/>
                      <a:tint val="73000"/>
                    </a:schemeClr>
                  </a:gs>
                  <a:gs pos="100000">
                    <a:schemeClr val="accent4">
                      <a:lumMod val="105000"/>
                      <a:satMod val="109000"/>
                      <a:tint val="81000"/>
                    </a:schemeClr>
                  </a:gs>
                </a:gsLst>
                <a:lin ang="5400000" scaled="0"/>
              </a:gradFill>
              <a:ln w="9525" cap="flat" cmpd="sng" algn="ctr">
                <a:solidFill>
                  <a:schemeClr val="accent4">
                    <a:shade val="95000"/>
                  </a:schemeClr>
                </a:solidFill>
                <a:round/>
              </a:ln>
              <a:effectLst/>
            </c:spPr>
          </c:dPt>
          <c:dPt>
            <c:idx val="4"/>
            <c:bubble3D val="0"/>
            <c:spPr>
              <a:gradFill rotWithShape="1">
                <a:gsLst>
                  <a:gs pos="0">
                    <a:schemeClr val="accent5">
                      <a:lumMod val="110000"/>
                      <a:satMod val="105000"/>
                      <a:tint val="67000"/>
                    </a:schemeClr>
                  </a:gs>
                  <a:gs pos="50000">
                    <a:schemeClr val="accent5">
                      <a:lumMod val="105000"/>
                      <a:satMod val="103000"/>
                      <a:tint val="73000"/>
                    </a:schemeClr>
                  </a:gs>
                  <a:gs pos="100000">
                    <a:schemeClr val="accent5">
                      <a:lumMod val="105000"/>
                      <a:satMod val="109000"/>
                      <a:tint val="81000"/>
                    </a:schemeClr>
                  </a:gs>
                </a:gsLst>
                <a:lin ang="5400000" scaled="0"/>
              </a:gradFill>
              <a:ln w="9525" cap="flat" cmpd="sng" algn="ctr">
                <a:solidFill>
                  <a:schemeClr val="accent5">
                    <a:shade val="95000"/>
                  </a:schemeClr>
                </a:solidFill>
                <a:round/>
              </a:ln>
              <a:effectLst/>
            </c:spPr>
          </c:dPt>
          <c:dPt>
            <c:idx val="5"/>
            <c:bubble3D val="0"/>
            <c:spPr>
              <a:gradFill rotWithShape="1">
                <a:gsLst>
                  <a:gs pos="0">
                    <a:schemeClr val="accent6">
                      <a:lumMod val="110000"/>
                      <a:satMod val="105000"/>
                      <a:tint val="67000"/>
                    </a:schemeClr>
                  </a:gs>
                  <a:gs pos="50000">
                    <a:schemeClr val="accent6">
                      <a:lumMod val="105000"/>
                      <a:satMod val="103000"/>
                      <a:tint val="73000"/>
                    </a:schemeClr>
                  </a:gs>
                  <a:gs pos="100000">
                    <a:schemeClr val="accent6">
                      <a:lumMod val="105000"/>
                      <a:satMod val="109000"/>
                      <a:tint val="81000"/>
                    </a:schemeClr>
                  </a:gs>
                </a:gsLst>
                <a:lin ang="5400000" scaled="0"/>
              </a:gradFill>
              <a:ln w="9525" cap="flat" cmpd="sng" algn="ctr">
                <a:solidFill>
                  <a:schemeClr val="accent6">
                    <a:shade val="95000"/>
                  </a:schemeClr>
                </a:solidFill>
                <a:round/>
              </a:ln>
              <a:effectLst/>
            </c:spPr>
          </c:dPt>
          <c:dPt>
            <c:idx val="6"/>
            <c:bubble3D val="0"/>
            <c:spPr>
              <a:gradFill rotWithShape="1">
                <a:gsLst>
                  <a:gs pos="0">
                    <a:schemeClr val="accent1">
                      <a:lumMod val="60000"/>
                      <a:lumMod val="110000"/>
                      <a:satMod val="105000"/>
                      <a:tint val="67000"/>
                    </a:schemeClr>
                  </a:gs>
                  <a:gs pos="50000">
                    <a:schemeClr val="accent1">
                      <a:lumMod val="60000"/>
                      <a:lumMod val="105000"/>
                      <a:satMod val="103000"/>
                      <a:tint val="73000"/>
                    </a:schemeClr>
                  </a:gs>
                  <a:gs pos="100000">
                    <a:schemeClr val="accent1">
                      <a:lumMod val="60000"/>
                      <a:lumMod val="105000"/>
                      <a:satMod val="109000"/>
                      <a:tint val="81000"/>
                    </a:schemeClr>
                  </a:gs>
                </a:gsLst>
                <a:lin ang="5400000" scaled="0"/>
              </a:gradFill>
              <a:ln w="9525" cap="flat" cmpd="sng" algn="ctr">
                <a:solidFill>
                  <a:schemeClr val="accent1">
                    <a:lumMod val="60000"/>
                    <a:shade val="95000"/>
                  </a:schemeClr>
                </a:solidFill>
                <a:round/>
              </a:ln>
              <a:effectLst/>
            </c:spPr>
          </c:dPt>
          <c:dLbls>
            <c:dLbl>
              <c:idx val="0"/>
              <c:delete val="1"/>
            </c:dLbl>
            <c:dLbl>
              <c:idx val="1"/>
              <c:layout>
                <c:manualLayout>
                  <c:x val="0.139143726100394"/>
                  <c:y val="0.180846691327579"/>
                </c:manualLayout>
              </c:layout>
              <c:numFmt formatCode="General" sourceLinked="1"/>
              <c:spPr>
                <a:noFill/>
                <a:ln>
                  <a:noFill/>
                </a:ln>
                <a:effectLst/>
              </c:spPr>
              <c:txPr>
                <a:bodyPr rot="0" spcFirstLastPara="1" vertOverflow="ellipsis" vert="horz" wrap="square" lIns="38100" tIns="19050" rIns="38100" bIns="19050" anchor="ctr" anchorCtr="1">
                  <a:spAutoFit/>
                </a:bodyPr>
                <a:lstStyle/>
                <a:p>
                  <a:pPr>
                    <a:defRPr kumimoji="0" lang="zh-CN" altLang="en-US" sz="1600" b="0" i="0" u="none" strike="noStrike" kern="1200" cap="none" spc="300" normalizeH="0" baseline="0">
                      <a:ln>
                        <a:noFill/>
                      </a:ln>
                      <a:gradFill flip="none" rotWithShape="1">
                        <a:gsLst>
                          <a:gs pos="0">
                            <a:srgbClr val="0D94FD"/>
                          </a:gs>
                          <a:gs pos="100000">
                            <a:srgbClr val="06CAF4"/>
                          </a:gs>
                        </a:gsLst>
                        <a:lin ang="18900000" scaled="1"/>
                        <a:tileRect/>
                      </a:gradFill>
                      <a:effectLst>
                        <a:outerShdw blurRad="63500" algn="ctr" rotWithShape="0">
                          <a:srgbClr val="0D94FD">
                            <a:alpha val="40000"/>
                          </a:srgbClr>
                        </a:outerShdw>
                      </a:effectLst>
                      <a:uLnTx/>
                      <a:uFillTx/>
                      <a:latin typeface="思源宋体 CN Heavy" panose="02020900000000000000" pitchFamily="18" charset="-122"/>
                      <a:ea typeface="思源宋体 CN Heavy" panose="02020900000000000000" pitchFamily="18" charset="-122"/>
                      <a:cs typeface="+mn-cs"/>
                    </a:defRPr>
                  </a:pPr>
                </a:p>
              </c:txPr>
              <c:showLegendKey val="0"/>
              <c:showVal val="0"/>
              <c:showCatName val="1"/>
              <c:showSerName val="0"/>
              <c:showPercent val="1"/>
              <c:showBubbleSize val="0"/>
              <c:separator>
</c:separator>
              <c:extLst>
                <c:ext xmlns:c15="http://schemas.microsoft.com/office/drawing/2012/chart" uri="{CE6537A1-D6FC-4f65-9D91-7224C49458BB}">
                  <c15:layout/>
                </c:ext>
              </c:extLst>
            </c:dLbl>
            <c:dLbl>
              <c:idx val="2"/>
              <c:layout>
                <c:manualLayout>
                  <c:x val="-0.119266050943195"/>
                  <c:y val="0.0739827373612823"/>
                </c:manualLayout>
              </c:layout>
              <c:numFmt formatCode="General" sourceLinked="1"/>
              <c:spPr>
                <a:noFill/>
                <a:ln>
                  <a:noFill/>
                </a:ln>
                <a:effectLst/>
              </c:spPr>
              <c:txPr>
                <a:bodyPr rot="0" spcFirstLastPara="1" vertOverflow="ellipsis" vert="horz" wrap="square" lIns="38100" tIns="19050" rIns="38100" bIns="19050" anchor="ctr" anchorCtr="1">
                  <a:spAutoFit/>
                </a:bodyPr>
                <a:lstStyle/>
                <a:p>
                  <a:pPr>
                    <a:defRPr kumimoji="0" lang="zh-CN" altLang="en-US" sz="1600" b="0" i="0" u="none" strike="noStrike" kern="1200" cap="none" spc="300" normalizeH="0" baseline="0" dirty="0">
                      <a:ln>
                        <a:noFill/>
                      </a:ln>
                      <a:gradFill flip="none" rotWithShape="1">
                        <a:gsLst>
                          <a:gs pos="0">
                            <a:srgbClr val="0D94FD"/>
                          </a:gs>
                          <a:gs pos="100000">
                            <a:srgbClr val="06CAF4"/>
                          </a:gs>
                        </a:gsLst>
                        <a:lin ang="18900000" scaled="1"/>
                        <a:tileRect/>
                      </a:gradFill>
                      <a:effectLst>
                        <a:outerShdw blurRad="63500" algn="ctr" rotWithShape="0">
                          <a:srgbClr val="0D94FD">
                            <a:alpha val="40000"/>
                          </a:srgbClr>
                        </a:outerShdw>
                      </a:effectLst>
                      <a:uLnTx/>
                      <a:uFillTx/>
                      <a:latin typeface="思源宋体 CN Heavy" panose="02020900000000000000" pitchFamily="18" charset="-122"/>
                      <a:ea typeface="思源宋体 CN Heavy" panose="02020900000000000000" pitchFamily="18" charset="-122"/>
                      <a:cs typeface="+mn-cs"/>
                    </a:defRPr>
                  </a:pPr>
                </a:p>
              </c:txPr>
              <c:showLegendKey val="0"/>
              <c:showVal val="0"/>
              <c:showCatName val="1"/>
              <c:showSerName val="0"/>
              <c:showPercent val="1"/>
              <c:showBubbleSize val="0"/>
              <c:separator>
</c:separator>
              <c:extLst>
                <c:ext xmlns:c15="http://schemas.microsoft.com/office/drawing/2012/chart" uri="{CE6537A1-D6FC-4f65-9D91-7224C49458BB}">
                  <c15:layout/>
                </c:ext>
              </c:extLst>
            </c:dLbl>
            <c:dLbl>
              <c:idx val="3"/>
              <c:layout>
                <c:manualLayout>
                  <c:x val="-0.170380072775992"/>
                  <c:y val="0.0534319769831483"/>
                </c:manualLayout>
              </c:layout>
              <c:numFmt formatCode="General" sourceLinked="1"/>
              <c:spPr>
                <a:noFill/>
                <a:ln>
                  <a:noFill/>
                </a:ln>
                <a:effectLst/>
              </c:spPr>
              <c:txPr>
                <a:bodyPr rot="0" spcFirstLastPara="1" vertOverflow="ellipsis" vert="horz" wrap="square" lIns="38100" tIns="19050" rIns="38100" bIns="19050" anchor="ctr" anchorCtr="1">
                  <a:spAutoFit/>
                </a:bodyPr>
                <a:lstStyle/>
                <a:p>
                  <a:pPr>
                    <a:defRPr kumimoji="0" lang="zh-CN" altLang="en-US" sz="1600" b="0" i="0" u="none" strike="noStrike" kern="1200" cap="none" spc="300" normalizeH="0" baseline="0" dirty="0">
                      <a:ln>
                        <a:noFill/>
                      </a:ln>
                      <a:gradFill flip="none" rotWithShape="1">
                        <a:gsLst>
                          <a:gs pos="0">
                            <a:srgbClr val="0D94FD"/>
                          </a:gs>
                          <a:gs pos="100000">
                            <a:srgbClr val="06CAF4"/>
                          </a:gs>
                        </a:gsLst>
                        <a:lin ang="18900000" scaled="1"/>
                        <a:tileRect/>
                      </a:gradFill>
                      <a:effectLst>
                        <a:outerShdw blurRad="63500" algn="ctr" rotWithShape="0">
                          <a:srgbClr val="0D94FD">
                            <a:alpha val="40000"/>
                          </a:srgbClr>
                        </a:outerShdw>
                      </a:effectLst>
                      <a:uLnTx/>
                      <a:uFillTx/>
                      <a:latin typeface="思源宋体 CN Heavy" panose="02020900000000000000" pitchFamily="18" charset="-122"/>
                      <a:ea typeface="思源宋体 CN Heavy" panose="02020900000000000000" pitchFamily="18" charset="-122"/>
                      <a:cs typeface="+mn-cs"/>
                    </a:defRPr>
                  </a:pPr>
                </a:p>
              </c:txPr>
              <c:showLegendKey val="0"/>
              <c:showVal val="0"/>
              <c:showCatName val="1"/>
              <c:showSerName val="0"/>
              <c:showPercent val="1"/>
              <c:showBubbleSize val="0"/>
              <c:separator>
</c:separator>
              <c:extLst>
                <c:ext xmlns:c15="http://schemas.microsoft.com/office/drawing/2012/chart" uri="{CE6537A1-D6FC-4f65-9D91-7224C49458BB}">
                  <c15:layout/>
                </c:ext>
              </c:extLst>
            </c:dLbl>
            <c:dLbl>
              <c:idx val="4"/>
              <c:layout>
                <c:manualLayout>
                  <c:x val="-0.255570109163988"/>
                  <c:y val="-0.0287710645293876"/>
                </c:manualLayout>
              </c:layout>
              <c:numFmt formatCode="General" sourceLinked="1"/>
              <c:spPr>
                <a:noFill/>
                <a:ln>
                  <a:noFill/>
                </a:ln>
                <a:effectLst/>
              </c:spPr>
              <c:txPr>
                <a:bodyPr rot="0" spcFirstLastPara="1" vertOverflow="ellipsis" vert="horz" wrap="square" lIns="38100" tIns="19050" rIns="38100" bIns="19050" anchor="ctr" anchorCtr="1">
                  <a:spAutoFit/>
                </a:bodyPr>
                <a:lstStyle/>
                <a:p>
                  <a:pPr>
                    <a:defRPr kumimoji="0" lang="zh-CN" altLang="en-US" sz="1600" b="0" i="0" u="none" strike="noStrike" kern="1200" cap="none" spc="300" normalizeH="0" baseline="0">
                      <a:ln>
                        <a:noFill/>
                      </a:ln>
                      <a:gradFill flip="none" rotWithShape="1">
                        <a:gsLst>
                          <a:gs pos="0">
                            <a:srgbClr val="0D94FD"/>
                          </a:gs>
                          <a:gs pos="100000">
                            <a:srgbClr val="06CAF4"/>
                          </a:gs>
                        </a:gsLst>
                        <a:lin ang="18900000" scaled="1"/>
                        <a:tileRect/>
                      </a:gradFill>
                      <a:effectLst>
                        <a:outerShdw blurRad="63500" algn="ctr" rotWithShape="0">
                          <a:srgbClr val="0D94FD">
                            <a:alpha val="40000"/>
                          </a:srgbClr>
                        </a:outerShdw>
                      </a:effectLst>
                      <a:uLnTx/>
                      <a:uFillTx/>
                      <a:latin typeface="思源宋体 CN Heavy" panose="02020900000000000000" pitchFamily="18" charset="-122"/>
                      <a:ea typeface="思源宋体 CN Heavy" panose="02020900000000000000" pitchFamily="18" charset="-122"/>
                      <a:cs typeface="+mn-cs"/>
                    </a:defRPr>
                  </a:pPr>
                </a:p>
              </c:txPr>
              <c:showLegendKey val="0"/>
              <c:showVal val="0"/>
              <c:showCatName val="1"/>
              <c:showSerName val="0"/>
              <c:showPercent val="1"/>
              <c:showBubbleSize val="0"/>
              <c:separator>
</c:separator>
              <c:extLst>
                <c:ext xmlns:c15="http://schemas.microsoft.com/office/drawing/2012/chart" uri="{CE6537A1-D6FC-4f65-9D91-7224C49458BB}">
                  <c15:layout/>
                </c:ext>
              </c:extLst>
            </c:dLbl>
            <c:dLbl>
              <c:idx val="5"/>
              <c:layout>
                <c:manualLayout>
                  <c:x val="-0.140563560040194"/>
                  <c:y val="-0.101022683508581"/>
                </c:manualLayout>
              </c:layout>
              <c:tx>
                <c:rich>
                  <a:bodyPr rot="0" spcFirstLastPara="1" vertOverflow="ellipsis" vert="horz" wrap="square" lIns="38100" tIns="19050" rIns="38100" bIns="19050" anchor="ctr" anchorCtr="1">
                    <a:spAutoFit/>
                  </a:bodyPr>
                  <a:lstStyle/>
                  <a:p>
                    <a:fld id="{ec1703d3-085c-4e7b-b227-2c3c98912b02}" type="CATEGORYNAME">
                      <a:t>[CATEGORY NAME]</a:t>
                    </a:fld>
                  </a:p>
                </c:rich>
              </c:tx>
              <c:numFmt formatCode="General" sourceLinked="1"/>
              <c:spPr>
                <a:noFill/>
                <a:ln>
                  <a:noFill/>
                </a:ln>
                <a:effectLst/>
              </c:spPr>
              <c:txPr>
                <a:bodyPr rot="0" spcFirstLastPara="1" vertOverflow="ellipsis" vert="horz" wrap="square" lIns="38100" tIns="19050" rIns="38100" bIns="19050" anchor="ctr" anchorCtr="1">
                  <a:spAutoFit/>
                </a:bodyPr>
                <a:lstStyle/>
                <a:p>
                  <a:pPr>
                    <a:defRPr lang="zh-CN" sz="1000" b="0" i="0" u="none" strike="noStrike" kern="1200" baseline="0">
                      <a:solidFill>
                        <a:schemeClr val="tx1"/>
                      </a:solidFill>
                      <a:latin typeface="+mn-lt"/>
                      <a:ea typeface="+mn-ea"/>
                      <a:cs typeface="+mn-cs"/>
                    </a:defRPr>
                  </a:pPr>
                </a:p>
              </c:txPr>
              <c:showLegendKey val="0"/>
              <c:showVal val="0"/>
              <c:showCatName val="1"/>
              <c:showSerName val="0"/>
              <c:showPercent val="1"/>
              <c:showBubbleSize val="0"/>
              <c:separator>
</c:separator>
              <c:extLst>
                <c:ext xmlns:c15="http://schemas.microsoft.com/office/drawing/2012/chart" uri="{CE6537A1-D6FC-4f65-9D91-7224C49458BB}">
                  <c15:layout>
                    <c:manualLayout>
                      <c:w val="0.244211437645589"/>
                      <c:h val="0.238060008220304"/>
                    </c:manualLayout>
                  </c15:layout>
                </c:ext>
              </c:extLst>
            </c:dLbl>
            <c:dLbl>
              <c:idx val="6"/>
              <c:layout>
                <c:manualLayout>
                  <c:x val="0.352118817070384"/>
                  <c:y val="-0.0286418789629685"/>
                </c:manualLayout>
              </c:layout>
              <c:numFmt formatCode="General" sourceLinked="1"/>
              <c:spPr>
                <a:noFill/>
                <a:ln>
                  <a:noFill/>
                </a:ln>
                <a:effectLst/>
              </c:spPr>
              <c:txPr>
                <a:bodyPr rot="0" spcFirstLastPara="1" vertOverflow="ellipsis" vert="horz" wrap="square" lIns="38100" tIns="19050" rIns="38100" bIns="19050" anchor="ctr" anchorCtr="1">
                  <a:spAutoFit/>
                </a:bodyPr>
                <a:lstStyle/>
                <a:p>
                  <a:pPr>
                    <a:defRPr kumimoji="0" lang="zh-CN" altLang="en-US" sz="1600" b="0" i="0" u="none" strike="noStrike" kern="1200" cap="none" spc="300" normalizeH="0" baseline="0">
                      <a:ln>
                        <a:noFill/>
                      </a:ln>
                      <a:gradFill flip="none" rotWithShape="1">
                        <a:gsLst>
                          <a:gs pos="0">
                            <a:srgbClr val="0D94FD"/>
                          </a:gs>
                          <a:gs pos="100000">
                            <a:srgbClr val="06CAF4"/>
                          </a:gs>
                        </a:gsLst>
                        <a:lin ang="18900000" scaled="1"/>
                        <a:tileRect/>
                      </a:gradFill>
                      <a:effectLst>
                        <a:outerShdw blurRad="63500" algn="ctr" rotWithShape="0">
                          <a:srgbClr val="0D94FD">
                            <a:alpha val="40000"/>
                          </a:srgbClr>
                        </a:outerShdw>
                      </a:effectLst>
                      <a:uLnTx/>
                      <a:uFillTx/>
                      <a:latin typeface="思源宋体 CN Heavy" panose="02020900000000000000" pitchFamily="18" charset="-122"/>
                      <a:ea typeface="思源宋体 CN Heavy" panose="02020900000000000000" pitchFamily="18" charset="-122"/>
                      <a:cs typeface="+mn-cs"/>
                    </a:defRPr>
                  </a:pPr>
                </a:p>
              </c:txPr>
              <c:showLegendKey val="0"/>
              <c:showVal val="0"/>
              <c:showCatName val="1"/>
              <c:showSerName val="0"/>
              <c:showPercent val="1"/>
              <c:showBubbleSize val="0"/>
              <c:separator>
</c:separator>
              <c:extLst>
                <c:ext xmlns:c15="http://schemas.microsoft.com/office/drawing/2012/chart" uri="{CE6537A1-D6FC-4f65-9D91-7224C49458BB}">
                  <c15:layout/>
                </c:ext>
              </c:extLst>
            </c:dLbl>
            <c:spPr>
              <a:noFill/>
              <a:ln>
                <a:noFill/>
              </a:ln>
              <a:effectLst/>
            </c:spPr>
            <c:txPr>
              <a:bodyPr rot="0" spcFirstLastPara="1" vertOverflow="ellipsis" vert="horz" wrap="square" lIns="38100" tIns="19050" rIns="38100" bIns="19050" anchor="ctr" anchorCtr="1">
                <a:spAutoFit/>
              </a:bodyPr>
              <a:lstStyle/>
              <a:p>
                <a:pPr>
                  <a:defRPr lang="zh-CN" sz="1195" b="0" i="0" u="none" strike="noStrike" kern="1200" baseline="0">
                    <a:solidFill>
                      <a:schemeClr val="tx1">
                        <a:lumMod val="65000"/>
                        <a:lumOff val="35000"/>
                      </a:schemeClr>
                    </a:solidFill>
                    <a:latin typeface="+mn-lt"/>
                    <a:ea typeface="+mn-ea"/>
                    <a:cs typeface="+mn-cs"/>
                  </a:defRPr>
                </a:pPr>
              </a:p>
            </c:txPr>
            <c:showLegendKey val="0"/>
            <c:showVal val="0"/>
            <c:showCatName val="1"/>
            <c:showSerName val="0"/>
            <c:showPercent val="1"/>
            <c:showBubbleSize val="0"/>
            <c:showLeaderLines val="1"/>
            <c:extLst>
              <c:ext xmlns:c15="http://schemas.microsoft.com/office/drawing/2012/chart" uri="{CE6537A1-D6FC-4f65-9D91-7224C49458BB}">
                <c15:layout/>
                <c15:showLeaderLines val="1"/>
                <c15:leaderLines>
                  <c:spPr>
                    <a:ln w="9525" cap="flat" cmpd="sng" algn="ctr">
                      <a:solidFill>
                        <a:schemeClr val="tx1">
                          <a:lumMod val="35000"/>
                          <a:lumOff val="65000"/>
                        </a:schemeClr>
                      </a:solidFill>
                      <a:prstDash val="solid"/>
                      <a:round/>
                    </a:ln>
                    <a:effectLst/>
                  </c:spPr>
                </c15:leaderLines>
              </c:ext>
            </c:extLst>
          </c:dLbls>
          <c:cat>
            <c:strRef>
              <c:f>Sheet1!$A$1:$A$7</c:f>
              <c:strCache>
                <c:ptCount val="7"/>
                <c:pt idx="0">
                  <c:v> </c:v>
                </c:pt>
                <c:pt idx="1">
                  <c:v>负责人</c:v>
                </c:pt>
                <c:pt idx="2">
                  <c:v>A</c:v>
                </c:pt>
                <c:pt idx="3">
                  <c:v>B</c:v>
                </c:pt>
                <c:pt idx="4">
                  <c:v>C</c:v>
                </c:pt>
                <c:pt idx="5">
                  <c:v>D</c:v>
                </c:pt>
                <c:pt idx="6">
                  <c:v>E</c:v>
                </c:pt>
              </c:strCache>
            </c:strRef>
          </c:cat>
          <c:val>
            <c:numRef>
              <c:f>Sheet1!$B$1:$B$7</c:f>
              <c:numCache>
                <c:formatCode>General</c:formatCode>
                <c:ptCount val="7"/>
                <c:pt idx="0">
                  <c:v>0</c:v>
                </c:pt>
                <c:pt idx="1" c:formatCode="0%">
                  <c:v>0.52</c:v>
                </c:pt>
                <c:pt idx="2" c:formatCode="0%">
                  <c:v>0.15</c:v>
                </c:pt>
                <c:pt idx="3" c:formatCode="0%">
                  <c:v>0.15</c:v>
                </c:pt>
                <c:pt idx="4" c:formatCode="0%">
                  <c:v>0.08</c:v>
                </c:pt>
                <c:pt idx="5" c:formatCode="0%">
                  <c:v>0.05</c:v>
                </c:pt>
                <c:pt idx="6" c:formatCode="0%">
                  <c:v>0.05</c:v>
                </c:pt>
              </c:numCache>
            </c:numRef>
          </c:val>
        </c:ser>
        <c:dLbls>
          <c:showLegendKey val="0"/>
          <c:showVal val="0"/>
          <c:showCatName val="1"/>
          <c:showSerName val="0"/>
          <c:showPercent val="1"/>
          <c:showBubbleSize val="0"/>
          <c:showLeaderLines val="1"/>
        </c:dLbls>
        <c:firstSliceAng val="0"/>
        <c:holeSize val="75"/>
      </c:doughnutChart>
      <c:spPr>
        <a:noFill/>
        <a:ln>
          <a:noFill/>
        </a:ln>
        <a:effectLst/>
      </c:spPr>
    </c:plotArea>
    <c:legend>
      <c:legendPos val="b"/>
      <c:legendEntry>
        <c:idx val="0"/>
        <c:delete val="1"/>
      </c:legendEntry>
      <c:layout/>
      <c:overlay val="0"/>
      <c:spPr>
        <a:noFill/>
        <a:ln>
          <a:noFill/>
        </a:ln>
        <a:effectLst/>
      </c:spPr>
      <c:txPr>
        <a:bodyPr rot="0" spcFirstLastPara="1" vertOverflow="ellipsis" vert="horz" wrap="square" anchor="ctr" anchorCtr="1"/>
        <a:lstStyle/>
        <a:p>
          <a:pPr>
            <a:defRPr lang="zh-CN" sz="1195" b="0" i="0" u="none" strike="noStrike" kern="1200" baseline="0">
              <a:solidFill>
                <a:schemeClr val="tx1">
                  <a:lumMod val="50000"/>
                  <a:lumOff val="50000"/>
                </a:schemeClr>
              </a:solidFill>
              <a:latin typeface="+mn-lt"/>
              <a:ea typeface="+mn-ea"/>
              <a:cs typeface="+mn-cs"/>
            </a:defRPr>
          </a:pPr>
        </a:p>
      </c:txPr>
    </c:legend>
    <c:plotVisOnly val="1"/>
    <c:dispBlanksAs val="gap"/>
    <c:showDLblsOverMax val="0"/>
  </c:chart>
  <c:spPr>
    <a:noFill/>
    <a:ln>
      <a:noFill/>
    </a:ln>
    <a:effectLst/>
  </c:spPr>
  <c:txPr>
    <a:bodyPr/>
    <a:lstStyle/>
    <a:p>
      <a:pPr>
        <a:defRPr lang="zh-CN"/>
      </a:pPr>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0909134048778458"/>
          <c:y val="0.0348667616122445"/>
          <c:w val="0.838775888271908"/>
          <c:h val="0.912462625373378"/>
        </c:manualLayout>
      </c:layout>
      <c:barChart>
        <c:barDir val="col"/>
        <c:grouping val="clustered"/>
        <c:varyColors val="0"/>
        <c:ser>
          <c:idx val="0"/>
          <c:order val="0"/>
          <c:tx>
            <c:strRef>
              <c:f>Sheet1!$B$1</c:f>
              <c:strCache>
                <c:ptCount val="1"/>
                <c:pt idx="0">
                  <c:v>总收入</c:v>
                </c:pt>
              </c:strCache>
            </c:strRef>
          </c:tx>
          <c:spPr>
            <a:ln w="28575" cap="rnd" cmpd="sng" algn="ctr">
              <a:solidFill>
                <a:schemeClr val="accent1"/>
              </a:solidFill>
              <a:prstDash val="solid"/>
              <a:round/>
            </a:ln>
            <a:effectLst/>
          </c:spPr>
          <c:invertIfNegative val="0"/>
          <c:dLbls>
            <c:spPr>
              <a:noFill/>
              <a:ln>
                <a:noFill/>
              </a:ln>
              <a:effectLst/>
            </c:spPr>
            <c:txPr>
              <a:bodyPr rot="0" spcFirstLastPara="0" vertOverflow="ellipsis" vert="horz" wrap="square" lIns="38100" tIns="19050" rIns="38100" bIns="19050" anchor="ctr" anchorCtr="1"/>
              <a:lstStyle/>
              <a:p>
                <a:pPr>
                  <a:defRPr lang="zh-CN" sz="1600" b="0" i="0" u="none" strike="noStrike" kern="1200" baseline="0">
                    <a:solidFill>
                      <a:schemeClr val="tx1"/>
                    </a:solidFill>
                    <a:latin typeface="+mn-lt"/>
                    <a:ea typeface="+mn-ea"/>
                    <a:cs typeface="+mn-cs"/>
                  </a:defRPr>
                </a:pPr>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ext>
            </c:extLst>
          </c:dLbls>
          <c:cat>
            <c:strRef>
              <c:f>Sheet1!$A$2:$A$6</c:f>
              <c:strCache>
                <c:ptCount val="5"/>
                <c:pt idx="0">
                  <c:v>2021年</c:v>
                </c:pt>
                <c:pt idx="1">
                  <c:v>2022年</c:v>
                </c:pt>
                <c:pt idx="2">
                  <c:v>2023年</c:v>
                </c:pt>
                <c:pt idx="3">
                  <c:v>2024年</c:v>
                </c:pt>
                <c:pt idx="4">
                  <c:v>2025年</c:v>
                </c:pt>
              </c:strCache>
            </c:strRef>
          </c:cat>
          <c:val>
            <c:numRef>
              <c:f>Sheet1!$B$2:$B$6</c:f>
              <c:numCache>
                <c:formatCode>General</c:formatCode>
                <c:ptCount val="5"/>
                <c:pt idx="0">
                  <c:v>400</c:v>
                </c:pt>
                <c:pt idx="1">
                  <c:v>2000</c:v>
                </c:pt>
                <c:pt idx="2">
                  <c:v>5500</c:v>
                </c:pt>
                <c:pt idx="3">
                  <c:v>12000</c:v>
                </c:pt>
                <c:pt idx="4">
                  <c:v>20000</c:v>
                </c:pt>
              </c:numCache>
            </c:numRef>
          </c:val>
        </c:ser>
        <c:ser>
          <c:idx val="1"/>
          <c:order val="1"/>
          <c:tx>
            <c:strRef>
              <c:f>Sheet1!$C$1</c:f>
              <c:strCache>
                <c:ptCount val="1"/>
                <c:pt idx="0">
                  <c:v>净利润</c:v>
                </c:pt>
              </c:strCache>
            </c:strRef>
          </c:tx>
          <c:spPr>
            <a:ln w="19050" cap="rnd" cmpd="sng" algn="ctr">
              <a:solidFill>
                <a:srgbClr val="2DBACD"/>
              </a:solidFill>
              <a:prstDash val="solid"/>
              <a:round/>
            </a:ln>
            <a:effectLst/>
          </c:spPr>
          <c:invertIfNegative val="0"/>
          <c:dLbls>
            <c:dLbl>
              <c:idx val="0"/>
              <c:layout>
                <c:manualLayout>
                  <c:x val="0.0227029992660935"/>
                  <c:y val="0.0891479700313071"/>
                </c:manualLayout>
              </c:layout>
              <c:dLblPos val="outEnd"/>
              <c:showLegendKey val="0"/>
              <c:showVal val="1"/>
              <c:showCatName val="0"/>
              <c:showSerName val="0"/>
              <c:showPercent val="0"/>
              <c:showBubbleSize val="0"/>
              <c:extLst>
                <c:ext xmlns:c15="http://schemas.microsoft.com/office/drawing/2012/chart" uri="{CE6537A1-D6FC-4f65-9D91-7224C49458BB}">
                  <c15:layout/>
                </c:ext>
              </c:extLst>
            </c:dLbl>
            <c:spPr>
              <a:noFill/>
              <a:ln>
                <a:noFill/>
              </a:ln>
              <a:effectLst/>
            </c:spPr>
            <c:txPr>
              <a:bodyPr rot="0" spcFirstLastPara="0" vertOverflow="ellipsis" vert="horz" wrap="square" lIns="38100" tIns="19050" rIns="38100" bIns="19050" anchor="ctr" anchorCtr="1"/>
              <a:lstStyle/>
              <a:p>
                <a:pPr>
                  <a:defRPr lang="zh-CN" sz="1600" b="0" i="0" u="none" strike="noStrike" kern="1200" baseline="0">
                    <a:solidFill>
                      <a:schemeClr val="tx1"/>
                    </a:solidFill>
                    <a:latin typeface="+mn-lt"/>
                    <a:ea typeface="+mn-ea"/>
                    <a:cs typeface="+mn-cs"/>
                  </a:defRPr>
                </a:pPr>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ext>
            </c:extLst>
          </c:dLbls>
          <c:cat>
            <c:strRef>
              <c:f>Sheet1!$A$2:$A$6</c:f>
              <c:strCache>
                <c:ptCount val="5"/>
                <c:pt idx="0">
                  <c:v>2021年</c:v>
                </c:pt>
                <c:pt idx="1">
                  <c:v>2022年</c:v>
                </c:pt>
                <c:pt idx="2">
                  <c:v>2023年</c:v>
                </c:pt>
                <c:pt idx="3">
                  <c:v>2024年</c:v>
                </c:pt>
                <c:pt idx="4">
                  <c:v>2025年</c:v>
                </c:pt>
              </c:strCache>
            </c:strRef>
          </c:cat>
          <c:val>
            <c:numRef>
              <c:f>Sheet1!$C$2:$C$6</c:f>
              <c:numCache>
                <c:formatCode>0_);[Red]\(0\)</c:formatCode>
                <c:ptCount val="5"/>
                <c:pt idx="0">
                  <c:v>-200</c:v>
                </c:pt>
                <c:pt idx="1">
                  <c:v>0</c:v>
                </c:pt>
                <c:pt idx="2">
                  <c:v>200</c:v>
                </c:pt>
                <c:pt idx="3">
                  <c:v>900</c:v>
                </c:pt>
                <c:pt idx="4">
                  <c:v>12000</c:v>
                </c:pt>
              </c:numCache>
            </c:numRef>
          </c:val>
        </c:ser>
        <c:dLbls>
          <c:showLegendKey val="0"/>
          <c:showVal val="0"/>
          <c:showCatName val="0"/>
          <c:showSerName val="0"/>
          <c:showPercent val="0"/>
          <c:showBubbleSize val="0"/>
        </c:dLbls>
        <c:gapWidth val="150"/>
        <c:axId val="1112672671"/>
        <c:axId val="928831599"/>
      </c:barChart>
      <c:lineChart>
        <c:grouping val="standard"/>
        <c:varyColors val="0"/>
        <c:dLbls>
          <c:showLegendKey val="0"/>
          <c:showVal val="0"/>
          <c:showCatName val="0"/>
          <c:showSerName val="0"/>
          <c:showPercent val="0"/>
          <c:showBubbleSize val="0"/>
        </c:dLbls>
        <c:marker val="0"/>
        <c:smooth val="0"/>
        <c:axId val="1112672671"/>
        <c:axId val="928831599"/>
        <c:extLst>
          <c:ext xmlns:c15="http://schemas.microsoft.com/office/drawing/2012/chart" uri="{02D57815-91ED-43cb-92C2-25804820EDAC}">
            <c15:filteredLineSeries>
              <c15:ser>
                <c:idx val="2"/>
                <c:order val="2"/>
                <c:tx>
                  <c:strRef>
                    <c:extLst>
                      <c:ext uri="{02D57815-91ED-43cb-92C2-25804820EDAC}">
                        <c15:formulaRef>
                          <c15:sqref>Sheet1!#REF!</c15:sqref>
                        </c15:formulaRef>
                      </c:ext>
                    </c:extLst>
                    <c:strCache>
                      <c:ptCount val="1"/>
                      <c:pt idx="0">
                        <c:v>#REF!</c:v>
                      </c:pt>
                    </c:strCache>
                  </c:strRef>
                </c:tx>
                <c:spPr>
                  <a:ln w="22225" cap="rnd" cmpd="sng" algn="ctr">
                    <a:solidFill>
                      <a:schemeClr val="accent5"/>
                    </a:solidFill>
                    <a:prstDash val="solid"/>
                    <a:round/>
                  </a:ln>
                  <a:effectLst/>
                </c:spPr>
                <c:marker>
                  <c:symbol val="none"/>
                </c:marker>
                <c:dLbls>
                  <c:delete val="1"/>
                </c:dLbls>
                <c:cat>
                  <c:strRef>
                    <c:extLst>
                      <c:ext uri="{02D57815-91ED-43cb-92C2-25804820EDAC}">
                        <c15:fullRef>
                          <c15:sqref/>
                        </c15:fullRef>
                        <c15:formulaRef>
                          <c15:sqref>Sheet1!$A$2:$A$6</c15:sqref>
                        </c15:formulaRef>
                      </c:ext>
                    </c:extLst>
                    <c:strCache>
                      <c:ptCount val="5"/>
                      <c:pt idx="0">
                        <c:v>2021年</c:v>
                      </c:pt>
                      <c:pt idx="1">
                        <c:v>2022年</c:v>
                      </c:pt>
                      <c:pt idx="2">
                        <c:v>2023年</c:v>
                      </c:pt>
                      <c:pt idx="3">
                        <c:v>2024年</c:v>
                      </c:pt>
                      <c:pt idx="4">
                        <c:v>2025年</c:v>
                      </c:pt>
                    </c:strCache>
                  </c:strRef>
                </c:cat>
                <c:val>
                  <c:numRef>
                    <c:extLst>
                      <c:ext uri="{02D57815-91ED-43cb-92C2-25804820EDAC}">
                        <c15:formulaRef>
                          <c15:sqref>Sheet1!#REF!</c15:sqref>
                        </c15:formulaRef>
                      </c:ext>
                    </c:extLst>
                    <c:numCache>
                      <c:formatCode>General</c:formatCode>
                      <c:ptCount val="1"/>
                      <c:pt idx="0">
                        <c:v>1</c:v>
                      </c:pt>
                    </c:numCache>
                  </c:numRef>
                </c:val>
                <c:smooth val="0"/>
              </c15:ser>
            </c15:filteredLineSeries>
          </c:ext>
        </c:extLst>
      </c:lineChart>
      <c:lineChart>
        <c:grouping val="standard"/>
        <c:varyColors val="0"/>
        <c:ser>
          <c:idx val="3"/>
          <c:order val="3"/>
          <c:tx>
            <c:strRef>
              <c:f>Sheet1!$D$1</c:f>
              <c:strCache>
                <c:ptCount val="1"/>
                <c:pt idx="0">
                  <c:v>利润率</c:v>
                </c:pt>
              </c:strCache>
            </c:strRef>
          </c:tx>
          <c:spPr>
            <a:ln w="28575" cap="rnd" cmpd="sng" algn="ctr">
              <a:solidFill>
                <a:schemeClr val="accent4"/>
              </a:solidFill>
              <a:prstDash val="solid"/>
              <a:round/>
            </a:ln>
            <a:effectLst/>
          </c:spPr>
          <c:marker>
            <c:symbol val="none"/>
          </c:marker>
          <c:dLbls>
            <c:delete val="1"/>
          </c:dLbls>
          <c:cat>
            <c:strRef>
              <c:f>Sheet1!$A$2:$A$6</c:f>
              <c:strCache>
                <c:ptCount val="5"/>
                <c:pt idx="0">
                  <c:v>2021年</c:v>
                </c:pt>
                <c:pt idx="1">
                  <c:v>2022年</c:v>
                </c:pt>
                <c:pt idx="2">
                  <c:v>2023年</c:v>
                </c:pt>
                <c:pt idx="3">
                  <c:v>2024年</c:v>
                </c:pt>
                <c:pt idx="4">
                  <c:v>2025年</c:v>
                </c:pt>
              </c:strCache>
            </c:strRef>
          </c:cat>
          <c:val>
            <c:numRef>
              <c:f>Sheet1!$D$2:$D$6</c:f>
              <c:numCache>
                <c:formatCode>0.00%</c:formatCode>
                <c:ptCount val="5"/>
                <c:pt idx="0">
                  <c:v>-0.5</c:v>
                </c:pt>
                <c:pt idx="1">
                  <c:v>0</c:v>
                </c:pt>
                <c:pt idx="2">
                  <c:v>0.0363636363636364</c:v>
                </c:pt>
                <c:pt idx="3">
                  <c:v>0.075</c:v>
                </c:pt>
                <c:pt idx="4">
                  <c:v>0.6</c:v>
                </c:pt>
              </c:numCache>
            </c:numRef>
          </c:val>
          <c:smooth val="0"/>
        </c:ser>
        <c:dLbls>
          <c:showLegendKey val="0"/>
          <c:showVal val="0"/>
          <c:showCatName val="0"/>
          <c:showSerName val="0"/>
          <c:showPercent val="0"/>
          <c:showBubbleSize val="0"/>
        </c:dLbls>
        <c:marker val="0"/>
        <c:smooth val="0"/>
        <c:axId val="2143656639"/>
        <c:axId val="2064179791"/>
      </c:lineChart>
      <c:catAx>
        <c:axId val="1112672671"/>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prstDash val="solid"/>
            <a:round/>
          </a:ln>
          <a:effectLst/>
        </c:spPr>
        <c:txPr>
          <a:bodyPr rot="-60000000" spcFirstLastPara="0" vertOverflow="ellipsis" vert="horz" wrap="square" anchor="ctr" anchorCtr="1"/>
          <a:lstStyle/>
          <a:p>
            <a:pPr>
              <a:defRPr lang="zh-CN" sz="1600" b="0" i="0" u="none" strike="noStrike" kern="1200" baseline="0">
                <a:solidFill>
                  <a:schemeClr val="tx1"/>
                </a:solidFill>
                <a:latin typeface="+mn-lt"/>
                <a:ea typeface="+mn-ea"/>
                <a:cs typeface="+mn-cs"/>
              </a:defRPr>
            </a:pPr>
          </a:p>
        </c:txPr>
        <c:crossAx val="928831599"/>
        <c:crossesAt val="0"/>
        <c:auto val="1"/>
        <c:lblAlgn val="ctr"/>
        <c:lblOffset val="100"/>
        <c:noMultiLvlLbl val="0"/>
      </c:catAx>
      <c:valAx>
        <c:axId val="928831599"/>
        <c:scaling>
          <c:orientation val="minMax"/>
          <c:max val="25000"/>
          <c:min val="-10000"/>
        </c:scaling>
        <c:delete val="0"/>
        <c:axPos val="l"/>
        <c:numFmt formatCode="General" sourceLinked="1"/>
        <c:majorTickMark val="out"/>
        <c:minorTickMark val="none"/>
        <c:tickLblPos val="nextTo"/>
        <c:spPr>
          <a:noFill/>
          <a:ln w="6350" cap="flat" cmpd="sng" algn="ctr">
            <a:noFill/>
            <a:prstDash val="solid"/>
            <a:round/>
          </a:ln>
          <a:effectLst/>
        </c:spPr>
        <c:txPr>
          <a:bodyPr rot="-60000000" spcFirstLastPara="0" vertOverflow="ellipsis" vert="horz" wrap="square" anchor="ctr" anchorCtr="1"/>
          <a:lstStyle/>
          <a:p>
            <a:pPr>
              <a:defRPr lang="zh-CN" sz="1600" b="0" i="0" u="none" strike="noStrike" kern="1200" baseline="0">
                <a:solidFill>
                  <a:schemeClr val="tx1"/>
                </a:solidFill>
                <a:latin typeface="+mn-lt"/>
                <a:ea typeface="+mn-ea"/>
                <a:cs typeface="+mn-cs"/>
              </a:defRPr>
            </a:pPr>
          </a:p>
        </c:txPr>
        <c:crossAx val="1112672671"/>
        <c:crosses val="autoZero"/>
        <c:crossBetween val="between"/>
      </c:valAx>
      <c:catAx>
        <c:axId val="2143656639"/>
        <c:scaling>
          <c:orientation val="minMax"/>
        </c:scaling>
        <c:delete val="1"/>
        <c:axPos val="b"/>
        <c:numFmt formatCode="General" sourceLinked="1"/>
        <c:majorTickMark val="out"/>
        <c:minorTickMark val="none"/>
        <c:tickLblPos val="nextTo"/>
        <c:txPr>
          <a:bodyPr rot="-60000000" spcFirstLastPara="0" vertOverflow="ellipsis" vert="horz" wrap="square" anchor="ctr" anchorCtr="1"/>
          <a:lstStyle/>
          <a:p>
            <a:pPr>
              <a:defRPr lang="zh-CN" sz="1600" b="0" i="0" u="none" strike="noStrike" kern="1200" baseline="0">
                <a:solidFill>
                  <a:schemeClr val="tx1"/>
                </a:solidFill>
                <a:latin typeface="+mn-lt"/>
                <a:ea typeface="+mn-ea"/>
                <a:cs typeface="+mn-cs"/>
              </a:defRPr>
            </a:pPr>
          </a:p>
        </c:txPr>
        <c:crossAx val="2064179791"/>
        <c:crossesAt val="0"/>
        <c:auto val="1"/>
        <c:lblAlgn val="ctr"/>
        <c:lblOffset val="100"/>
        <c:noMultiLvlLbl val="0"/>
      </c:catAx>
      <c:valAx>
        <c:axId val="2064179791"/>
        <c:scaling>
          <c:orientation val="minMax"/>
          <c:max val="0.5"/>
          <c:min val="-0.2"/>
        </c:scaling>
        <c:delete val="0"/>
        <c:axPos val="r"/>
        <c:numFmt formatCode="0%" sourceLinked="0"/>
        <c:majorTickMark val="out"/>
        <c:minorTickMark val="none"/>
        <c:tickLblPos val="nextTo"/>
        <c:txPr>
          <a:bodyPr rot="-60000000" spcFirstLastPara="0" vertOverflow="ellipsis" vert="horz" wrap="square" anchor="ctr" anchorCtr="1"/>
          <a:lstStyle/>
          <a:p>
            <a:pPr>
              <a:defRPr lang="zh-CN" sz="1600" b="0" i="0" u="none" strike="noStrike" kern="1200" baseline="0">
                <a:solidFill>
                  <a:schemeClr val="tx1"/>
                </a:solidFill>
                <a:latin typeface="+mn-lt"/>
                <a:ea typeface="+mn-ea"/>
                <a:cs typeface="+mn-cs"/>
              </a:defRPr>
            </a:pPr>
          </a:p>
        </c:txPr>
        <c:crossAx val="2143656639"/>
        <c:crosses val="max"/>
        <c:crossBetween val="between"/>
        <c:majorUnit val="0.1"/>
      </c:valAx>
    </c:plotArea>
    <c:legend>
      <c:legendPos val="r"/>
      <c:layout>
        <c:manualLayout>
          <c:xMode val="edge"/>
          <c:yMode val="edge"/>
          <c:x val="0.146372558259488"/>
          <c:y val="0.0513502428577354"/>
          <c:w val="0.160984903886844"/>
          <c:h val="0.266539951237698"/>
        </c:manualLayout>
      </c:layout>
      <c:overlay val="0"/>
      <c:txPr>
        <a:bodyPr rot="0" spcFirstLastPara="0" vertOverflow="ellipsis" vert="horz" wrap="square" anchor="ctr" anchorCtr="1"/>
        <a:lstStyle/>
        <a:p>
          <a:pPr>
            <a:defRPr lang="zh-CN" sz="1600" b="0" i="0" u="none" strike="noStrike" kern="1200" baseline="0">
              <a:solidFill>
                <a:schemeClr val="tx1"/>
              </a:solidFill>
              <a:latin typeface="+mn-lt"/>
              <a:ea typeface="+mn-ea"/>
              <a:cs typeface="+mn-cs"/>
            </a:defRPr>
          </a:pPr>
        </a:p>
      </c:txPr>
    </c:legend>
    <c:plotVisOnly val="1"/>
    <c:dispBlanksAs val="zero"/>
    <c:showDLblsOverMax val="0"/>
  </c:chart>
  <c:spPr>
    <a:noFill/>
    <a:ln>
      <a:noFill/>
    </a:ln>
    <a:effectLst/>
  </c:spPr>
  <c:txPr>
    <a:bodyPr/>
    <a:lstStyle/>
    <a:p>
      <a:pPr>
        <a:defRPr lang="zh-CN" sz="1600">
          <a:solidFill>
            <a:schemeClr val="tx1"/>
          </a:solidFill>
        </a:defRPr>
      </a:pPr>
    </a:p>
  </c:txPr>
  <c:externalData r:id="rId1">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3">
  <cs:axisTitle>
    <cs:lnRef idx="0"/>
    <cs:fillRef idx="0"/>
    <cs:effectRef idx="0"/>
    <cs:fontRef idx="minor">
      <a:schemeClr val="dk1">
        <a:lumMod val="75000"/>
        <a:lumOff val="25000"/>
      </a:schemeClr>
    </cs:fontRef>
    <cs:defRPr sz="1195" b="1" kern="1200"/>
  </cs:axisTitle>
  <cs:categoryAxis>
    <cs:lnRef idx="0"/>
    <cs:fillRef idx="0"/>
    <cs:effectRef idx="0"/>
    <cs:fontRef idx="minor">
      <a:schemeClr val="dk1">
        <a:lumMod val="75000"/>
        <a:lumOff val="25000"/>
      </a:schemeClr>
    </cs:fontRef>
    <cs:spPr>
      <a:ln w="19050" cap="flat" cmpd="sng" algn="ctr">
        <a:solidFill>
          <a:schemeClr val="dk1">
            <a:lumMod val="75000"/>
            <a:lumOff val="25000"/>
          </a:schemeClr>
        </a:solidFill>
        <a:round/>
      </a:ln>
    </cs:spPr>
    <cs:defRPr sz="1195" kern="1200" cap="all" baseline="0"/>
  </cs:categoryAxis>
  <cs:chartArea>
    <cs:lnRef idx="0"/>
    <cs:fillRef idx="0"/>
    <cs:effectRef idx="0"/>
    <cs:fontRef idx="minor">
      <a:schemeClr val="dk1"/>
    </cs:fontRef>
    <cs: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cs:spPr>
    <cs:defRPr sz="1195" kern="1200"/>
  </cs:chartArea>
  <cs:dataLabel>
    <cs:lnRef idx="0"/>
    <cs:fillRef idx="0"/>
    <cs:effectRef idx="0"/>
    <cs:fontRef idx="minor">
      <a:schemeClr val="lt1"/>
    </cs:fontRef>
    <cs:spPr>
      <a:pattFill prst="pct75">
        <a:fgClr>
          <a:schemeClr val="dk1">
            <a:lumMod val="75000"/>
            <a:lumOff val="25000"/>
          </a:schemeClr>
        </a:fgClr>
        <a:bgClr>
          <a:schemeClr val="dk1">
            <a:lumMod val="65000"/>
            <a:lumOff val="35000"/>
          </a:schemeClr>
        </a:bgClr>
      </a:pattFill>
      <a:effectLst>
        <a:outerShdw blurRad="50800" dist="38100" dir="2700000" algn="tl" rotWithShape="0">
          <a:prstClr val="black">
            <a:alpha val="40000"/>
          </a:prstClr>
        </a:outerShdw>
      </a:effectLst>
    </cs:spPr>
    <cs:defRPr sz="1330" b="1" i="0" u="none" strike="noStrike" kern="1200" baseline="0"/>
  </cs:dataLabel>
  <cs:dataLabelCallout>
    <cs:lnRef idx="0"/>
    <cs:fillRef idx="0"/>
    <cs:effectRef idx="0"/>
    <cs:fontRef idx="minor">
      <a:schemeClr val="lt1"/>
    </cs:fontRef>
    <cs:spPr>
      <a:pattFill prst="pct75">
        <a:fgClr>
          <a:schemeClr val="dk1">
            <a:lumMod val="75000"/>
            <a:lumOff val="25000"/>
          </a:schemeClr>
        </a:fgClr>
        <a:bgClr>
          <a:schemeClr val="dk1">
            <a:lumMod val="65000"/>
            <a:lumOff val="35000"/>
          </a:schemeClr>
        </a:bgClr>
      </a:pattFill>
      <a:effectLst>
        <a:outerShdw blurRad="50800" dist="38100" dir="2700000" algn="tl" rotWithShape="0">
          <a:prstClr val="black">
            <a:alpha val="40000"/>
          </a:prstClr>
        </a:outerShdw>
      </a:effectLst>
    </cs:spPr>
    <cs:defRPr sz="1330" b="1" i="0" u="none" strike="noStrike" kern="1200" baseline="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a:effectLst>
        <a:outerShdw blurRad="254000" sx="102000" sy="102000" algn="ctr" rotWithShape="0">
          <a:prstClr val="black">
            <a:alpha val="20000"/>
          </a:prstClr>
        </a:outerShdw>
      </a:effectLst>
    </cs:spPr>
  </cs:dataPoint>
  <cs:dataPoint3D>
    <cs:lnRef idx="0"/>
    <cs:fillRef idx="0">
      <cs:styleClr val="auto"/>
    </cs:fillRef>
    <cs:effectRef idx="0"/>
    <cs:fontRef idx="minor">
      <a:schemeClr val="dk1"/>
    </cs:fontRef>
    <cs:spPr>
      <a:solidFill>
        <a:schemeClr val="phClr"/>
      </a:solidFill>
      <a:effectLst>
        <a:outerShdw blurRad="254000" sx="102000" sy="102000" algn="ctr" rotWithShape="0">
          <a:prstClr val="black">
            <a:alpha val="20000"/>
          </a:prstClr>
        </a:outerShdw>
      </a:effectLst>
    </cs:spPr>
  </cs:dataPoint3D>
  <cs:dataPointLine>
    <cs:lnRef idx="0">
      <cs:styleClr val="auto"/>
    </cs:lnRef>
    <cs:fillRef idx="0"/>
    <cs:effectRef idx="0"/>
    <cs:fontRef idx="minor">
      <a:schemeClr val="dk1"/>
    </cs:fontRef>
    <cs:spPr>
      <a:ln w="31750" cap="rnd">
        <a:solidFill>
          <a:schemeClr val="phClr">
            <a:alpha val="85000"/>
          </a:schemeClr>
        </a:solidFill>
        <a:round/>
      </a:ln>
    </cs:spPr>
  </cs:dataPointLine>
  <cs:dataPointMarker>
    <cs:lnRef idx="0"/>
    <cs:fillRef idx="0">
      <cs:styleClr val="auto"/>
    </cs:fillRef>
    <cs:effectRef idx="0"/>
    <cs:fontRef idx="minor">
      <a:schemeClr val="dk1"/>
    </cs:fontRef>
    <cs:spPr>
      <a:solidFill>
        <a:schemeClr val="phClr">
          <a:alpha val="85000"/>
        </a:schemeClr>
      </a:solidFill>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75000"/>
        <a:lumOff val="25000"/>
      </a:schemeClr>
    </cs:fontRef>
    <cs:spPr>
      <a:ln w="9525">
        <a:solidFill>
          <a:schemeClr val="dk1">
            <a:lumMod val="35000"/>
            <a:lumOff val="65000"/>
          </a:schemeClr>
        </a:solidFill>
      </a:ln>
    </cs:spPr>
    <cs:defRPr sz="1195" kern="1200"/>
  </cs:dataTable>
  <cs:downBar>
    <cs:lnRef idx="0"/>
    <cs:fillRef idx="0"/>
    <cs:effectRef idx="0"/>
    <cs:fontRef idx="minor">
      <a:schemeClr val="dk1"/>
    </cs:fontRef>
    <cs:spPr>
      <a:solidFill>
        <a:schemeClr val="dk1">
          <a:lumMod val="50000"/>
          <a:lumOff val="50000"/>
        </a:schemeClr>
      </a:solidFill>
      <a:ln w="9525">
        <a:solidFill>
          <a:schemeClr val="dk1">
            <a:lumMod val="65000"/>
            <a:lumOff val="35000"/>
          </a:schemeClr>
        </a:solidFill>
      </a:ln>
    </cs:spPr>
  </cs:downBar>
  <cs:dropLine>
    <cs:lnRef idx="0"/>
    <cs:fillRef idx="0"/>
    <cs:effectRef idx="0"/>
    <cs:fontRef idx="minor">
      <a:schemeClr val="dk1"/>
    </cs:fontRef>
    <cs:spPr>
      <a:ln w="9525">
        <a:solidFill>
          <a:schemeClr val="dk1">
            <a:lumMod val="35000"/>
            <a:lumOff val="65000"/>
          </a:schemeClr>
        </a:solidFill>
        <a:prstDash val="dash"/>
      </a:ln>
    </cs:spPr>
  </cs:dropLine>
  <cs:errorBar>
    <cs:lnRef idx="0"/>
    <cs:fillRef idx="0"/>
    <cs:effectRef idx="0"/>
    <cs:fontRef idx="minor">
      <a:schemeClr val="dk1"/>
    </cs:fontRef>
    <cs:spPr>
      <a:ln w="9525">
        <a:solidFill>
          <a:schemeClr val="dk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gradFill>
          <a:gsLst>
            <a:gs pos="100000">
              <a:schemeClr val="dk1">
                <a:lumMod val="95000"/>
                <a:lumOff val="5000"/>
                <a:alpha val="42000"/>
              </a:schemeClr>
            </a:gs>
            <a:gs pos="0">
              <a:schemeClr val="lt1">
                <a:lumMod val="75000"/>
                <a:alpha val="36000"/>
              </a:schemeClr>
            </a:gs>
          </a:gsLst>
          <a:lin ang="5400000" scaled="0"/>
        </a:gradFill>
        <a:round/>
      </a:ln>
    </cs:spPr>
  </cs:gridlineMajor>
  <cs:gridlineMinor>
    <cs:lnRef idx="0"/>
    <cs:fillRef idx="0"/>
    <cs:effectRef idx="0"/>
    <cs:fontRef idx="minor">
      <a:schemeClr val="dk1"/>
    </cs:fontRef>
    <cs:spPr>
      <a:ln>
        <a:gradFill>
          <a:gsLst>
            <a:gs pos="100000">
              <a:schemeClr val="dk1">
                <a:lumMod val="95000"/>
                <a:lumOff val="5000"/>
                <a:alpha val="42000"/>
              </a:schemeClr>
            </a:gs>
            <a:gs pos="0">
              <a:schemeClr val="lt1">
                <a:lumMod val="75000"/>
                <a:alpha val="36000"/>
              </a:schemeClr>
            </a:gs>
          </a:gsLst>
          <a:lin ang="5400000" scaled="0"/>
        </a:gradFill>
      </a:ln>
    </cs:spPr>
  </cs:gridlineMinor>
  <cs:hiLoLine>
    <cs:lnRef idx="0"/>
    <cs:fillRef idx="0"/>
    <cs:effectRef idx="0"/>
    <cs:fontRef idx="minor">
      <a:schemeClr val="dk1"/>
    </cs:fontRef>
    <cs:spPr>
      <a:ln w="9525">
        <a:solidFill>
          <a:schemeClr val="dk1">
            <a:lumMod val="35000"/>
            <a:lumOff val="65000"/>
          </a:schemeClr>
        </a:solidFill>
        <a:prstDash val="dash"/>
      </a:ln>
    </cs:spPr>
  </cs:hiLoLine>
  <cs:leaderLine>
    <cs:lnRef idx="0"/>
    <cs:fillRef idx="0"/>
    <cs:effectRef idx="0"/>
    <cs:fontRef idx="minor">
      <a:schemeClr val="dk1"/>
    </cs:fontRef>
    <cs:spPr>
      <a:ln w="9525">
        <a:solidFill>
          <a:schemeClr val="dk1">
            <a:lumMod val="50000"/>
            <a:lumOff val="50000"/>
          </a:schemeClr>
        </a:solidFill>
      </a:ln>
    </cs:spPr>
  </cs:leaderLine>
  <cs:legend>
    <cs:lnRef idx="0"/>
    <cs:fillRef idx="0"/>
    <cs:effectRef idx="0"/>
    <cs:fontRef idx="minor">
      <a:schemeClr val="dk1">
        <a:lumMod val="75000"/>
        <a:lumOff val="25000"/>
      </a:schemeClr>
    </cs:fontRef>
    <cs:spPr>
      <a:solidFill>
        <a:schemeClr val="lt1">
          <a:lumMod val="95000"/>
          <a:alpha val="39000"/>
        </a:schemeClr>
      </a:solidFill>
    </cs:spPr>
    <cs:defRPr sz="1195"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dk1">
        <a:lumMod val="75000"/>
        <a:lumOff val="25000"/>
      </a:schemeClr>
    </cs:fontRef>
    <cs:spPr>
      <a:ln w="31750" cap="flat" cmpd="sng" algn="ctr">
        <a:solidFill>
          <a:schemeClr val="dk1">
            <a:lumMod val="75000"/>
            <a:lumOff val="25000"/>
          </a:schemeClr>
        </a:solidFill>
        <a:round/>
      </a:ln>
    </cs:spPr>
    <cs:defRPr sz="1195" kern="1200"/>
  </cs:seriesAxis>
  <cs:seriesLine>
    <cs:lnRef idx="0"/>
    <cs:fillRef idx="0"/>
    <cs:effectRef idx="0"/>
    <cs:fontRef idx="minor">
      <a:schemeClr val="dk1"/>
    </cs:fontRef>
    <cs:spPr>
      <a:ln w="9525">
        <a:solidFill>
          <a:schemeClr val="dk1">
            <a:lumMod val="50000"/>
            <a:lumOff val="50000"/>
          </a:schemeClr>
        </a:solidFill>
        <a:round/>
      </a:ln>
    </cs:spPr>
  </cs:seriesLine>
  <cs:title>
    <cs:lnRef idx="0"/>
    <cs:fillRef idx="0"/>
    <cs:effectRef idx="0"/>
    <cs:fontRef idx="minor">
      <a:schemeClr val="dk1">
        <a:lumMod val="75000"/>
        <a:lumOff val="25000"/>
      </a:schemeClr>
    </cs:fontRef>
    <cs:defRPr sz="2200" b="1" kern="120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75000"/>
        <a:lumOff val="25000"/>
      </a:schemeClr>
    </cs:fontRef>
    <cs:defRPr sz="1195" kern="1200"/>
  </cs:trendlineLabel>
  <cs:upBar>
    <cs:lnRef idx="0"/>
    <cs:fillRef idx="0"/>
    <cs:effectRef idx="0"/>
    <cs:fontRef idx="minor">
      <a:schemeClr val="dk1"/>
    </cs:fontRef>
    <cs:spPr>
      <a:solidFill>
        <a:schemeClr val="lt1"/>
      </a:solidFill>
      <a:ln w="9525">
        <a:solidFill>
          <a:schemeClr val="dk1">
            <a:lumMod val="65000"/>
            <a:lumOff val="35000"/>
          </a:schemeClr>
        </a:solidFill>
      </a:ln>
    </cs:spPr>
  </cs:upBar>
  <cs:valueAxis>
    <cs:lnRef idx="0"/>
    <cs:fillRef idx="0"/>
    <cs:effectRef idx="0"/>
    <cs:fontRef idx="minor">
      <a:schemeClr val="dk1">
        <a:lumMod val="75000"/>
        <a:lumOff val="25000"/>
      </a:schemeClr>
    </cs:fontRef>
    <cs:spPr>
      <a:ln>
        <a:noFill/>
      </a:ln>
    </cs:spPr>
    <cs:defRPr sz="1195" kern="1200"/>
  </cs:valueAxis>
  <cs:wall>
    <cs:lnRef idx="0"/>
    <cs:fillRef idx="0"/>
    <cs:effectRef idx="0"/>
    <cs:fontRef idx="minor">
      <a:schemeClr val="dk1"/>
    </cs:fontRef>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B8DA23B-6B5B-4743-8EBA-75B5F26B3193}"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B404BA0-A626-453B-AAB8-77DD38F47B6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pPr algn="just"/>
            <a:endParaRPr lang="en-US" altLang="zh-CN" kern="100" dirty="0">
              <a:effectLst/>
              <a:latin typeface="等线" panose="02010600030101010101" charset="-122"/>
              <a:ea typeface="等线" panose="02010600030101010101" charset="-122"/>
              <a:cs typeface="Times New Roman" panose="02020603050405020304" pitchFamily="18" charset="0"/>
              <a:sym typeface="+mn-ea"/>
            </a:endParaRPr>
          </a:p>
        </p:txBody>
      </p:sp>
      <p:sp>
        <p:nvSpPr>
          <p:cNvPr id="4" name="灯片编号占位符 3"/>
          <p:cNvSpPr>
            <a:spLocks noGrp="1"/>
          </p:cNvSpPr>
          <p:nvPr>
            <p:ph type="sldNum" sz="quarter" idx="5"/>
          </p:nvPr>
        </p:nvSpPr>
        <p:spPr/>
        <p:txBody>
          <a:bodyPr/>
          <a:lstStyle/>
          <a:p>
            <a:fld id="{175DD2B1-1A58-4FDB-AD54-64407EF7A1E7}"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175DD2B1-1A58-4FDB-AD54-64407EF7A1E7}"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175DD2B1-1A58-4FDB-AD54-64407EF7A1E7}"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175DD2B1-1A58-4FDB-AD54-64407EF7A1E7}"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75DD2B1-1A58-4FDB-AD54-64407EF7A1E7}"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175DD2B1-1A58-4FDB-AD54-64407EF7A1E7}"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175DD2B1-1A58-4FDB-AD54-64407EF7A1E7}"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175DD2B1-1A58-4FDB-AD54-64407EF7A1E7}"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175DD2B1-1A58-4FDB-AD54-64407EF7A1E7}"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175DD2B1-1A58-4FDB-AD54-64407EF7A1E7}"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175DD2B1-1A58-4FDB-AD54-64407EF7A1E7}"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175DD2B1-1A58-4FDB-AD54-64407EF7A1E7}"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75DD2B1-1A58-4FDB-AD54-64407EF7A1E7}"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pPr algn="just"/>
            <a:endParaRPr lang="en-US" altLang="zh-CN" kern="100" dirty="0">
              <a:effectLst/>
              <a:latin typeface="等线" panose="02010600030101010101" charset="-122"/>
              <a:ea typeface="等线" panose="02010600030101010101" charset="-122"/>
              <a:cs typeface="Times New Roman" panose="02020603050405020304" pitchFamily="18" charset="0"/>
              <a:sym typeface="+mn-ea"/>
            </a:endParaRPr>
          </a:p>
        </p:txBody>
      </p:sp>
      <p:sp>
        <p:nvSpPr>
          <p:cNvPr id="4" name="灯片编号占位符 3"/>
          <p:cNvSpPr>
            <a:spLocks noGrp="1"/>
          </p:cNvSpPr>
          <p:nvPr>
            <p:ph type="sldNum" sz="quarter" idx="5"/>
          </p:nvPr>
        </p:nvSpPr>
        <p:spPr/>
        <p:txBody>
          <a:bodyPr/>
          <a:lstStyle/>
          <a:p>
            <a:fld id="{175DD2B1-1A58-4FDB-AD54-64407EF7A1E7}"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175DD2B1-1A58-4FDB-AD54-64407EF7A1E7}"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lang="zh-CN" altLang="en-US" dirty="0"/>
          </a:p>
          <a:p>
            <a:endParaRPr lang="zh-CN" altLang="en-US" dirty="0"/>
          </a:p>
        </p:txBody>
      </p:sp>
      <p:sp>
        <p:nvSpPr>
          <p:cNvPr id="4" name="灯片编号占位符 3"/>
          <p:cNvSpPr>
            <a:spLocks noGrp="1"/>
          </p:cNvSpPr>
          <p:nvPr>
            <p:ph type="sldNum" sz="quarter" idx="5"/>
          </p:nvPr>
        </p:nvSpPr>
        <p:spPr/>
        <p:txBody>
          <a:bodyPr/>
          <a:lstStyle/>
          <a:p>
            <a:fld id="{175DD2B1-1A58-4FDB-AD54-64407EF7A1E7}"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175DD2B1-1A58-4FDB-AD54-64407EF7A1E7}"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175DD2B1-1A58-4FDB-AD54-64407EF7A1E7}"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175DD2B1-1A58-4FDB-AD54-64407EF7A1E7}"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175DD2B1-1A58-4FDB-AD54-64407EF7A1E7}"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175DD2B1-1A58-4FDB-AD54-64407EF7A1E7}"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E775CBDE-351B-461E-B6D8-F31A68A7C42C}"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CDE98CC-5F9C-46B4-A556-2E5F4184D67D}"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E775CBDE-351B-461E-B6D8-F31A68A7C42C}"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CDE98CC-5F9C-46B4-A556-2E5F4184D67D}"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E775CBDE-351B-461E-B6D8-F31A68A7C42C}"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CDE98CC-5F9C-46B4-A556-2E5F4184D67D}"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2_自定义版式">
    <p:spTree>
      <p:nvGrpSpPr>
        <p:cNvPr id="1" name=""/>
        <p:cNvGrpSpPr/>
        <p:nvPr/>
      </p:nvGrpSpPr>
      <p:grpSpPr>
        <a:xfrm>
          <a:off x="0" y="0"/>
          <a:ext cx="0" cy="0"/>
          <a:chOff x="0" y="0"/>
          <a:chExt cx="0" cy="0"/>
        </a:xfrm>
      </p:grpSpPr>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E775CBDE-351B-461E-B6D8-F31A68A7C42C}"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CDE98CC-5F9C-46B4-A556-2E5F4184D67D}" type="slidenum">
              <a:rPr lang="zh-CN" altLang="en-US" smtClean="0"/>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E775CBDE-351B-461E-B6D8-F31A68A7C42C}"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CDE98CC-5F9C-46B4-A556-2E5F4184D67D}" type="slidenum">
              <a:rPr lang="zh-CN" altLang="en-US" smtClean="0"/>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E775CBDE-351B-461E-B6D8-F31A68A7C42C}"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CDE98CC-5F9C-46B4-A556-2E5F4184D67D}" type="slidenum">
              <a:rPr lang="zh-CN" altLang="en-US" smtClean="0"/>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日期占位符 4"/>
          <p:cNvSpPr>
            <a:spLocks noGrp="1"/>
          </p:cNvSpPr>
          <p:nvPr>
            <p:ph type="dt" sz="half" idx="10"/>
          </p:nvPr>
        </p:nvSpPr>
        <p:spPr/>
        <p:txBody>
          <a:bodyPr/>
          <a:lstStyle/>
          <a:p>
            <a:fld id="{E775CBDE-351B-461E-B6D8-F31A68A7C42C}"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CDE98CC-5F9C-46B4-A556-2E5F4184D67D}" type="slidenum">
              <a:rPr lang="zh-CN" altLang="en-US" smtClean="0"/>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nvPr>
        </p:nvSpPr>
        <p:spPr/>
        <p:txBody>
          <a:bodyPr/>
          <a:lstStyle/>
          <a:p>
            <a:fld id="{E775CBDE-351B-461E-B6D8-F31A68A7C42C}"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4CDE98CC-5F9C-46B4-A556-2E5F4184D67D}" type="slidenum">
              <a:rPr lang="zh-CN" altLang="en-US" smtClean="0"/>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E775CBDE-351B-461E-B6D8-F31A68A7C42C}"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CDE98CC-5F9C-46B4-A556-2E5F4184D67D}" type="slidenum">
              <a:rPr lang="zh-CN" altLang="en-US" smtClean="0"/>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E775CBDE-351B-461E-B6D8-F31A68A7C42C}"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4CDE98CC-5F9C-46B4-A556-2E5F4184D67D}"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E775CBDE-351B-461E-B6D8-F31A68A7C42C}"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CDE98CC-5F9C-46B4-A556-2E5F4184D67D}" type="slidenum">
              <a:rPr lang="zh-CN" altLang="en-US" smtClean="0"/>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E775CBDE-351B-461E-B6D8-F31A68A7C42C}"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CDE98CC-5F9C-46B4-A556-2E5F4184D67D}" type="slidenum">
              <a:rPr lang="zh-CN" altLang="en-US" smtClean="0"/>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E775CBDE-351B-461E-B6D8-F31A68A7C42C}"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CDE98CC-5F9C-46B4-A556-2E5F4184D67D}" type="slidenum">
              <a:rPr lang="zh-CN" altLang="en-US" smtClean="0"/>
            </a:fld>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E775CBDE-351B-461E-B6D8-F31A68A7C42C}"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CDE98CC-5F9C-46B4-A556-2E5F4184D67D}" type="slidenum">
              <a:rPr lang="zh-CN" altLang="en-US" smtClean="0"/>
            </a:fld>
            <a:endParaRPr lang="zh-CN" alt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E775CBDE-351B-461E-B6D8-F31A68A7C42C}"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CDE98CC-5F9C-46B4-A556-2E5F4184D67D}" type="slidenum">
              <a:rPr lang="zh-CN" altLang="en-US" smtClean="0"/>
            </a:fld>
            <a:endParaRPr lang="zh-CN" alt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2_自定义版式">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E775CBDE-351B-461E-B6D8-F31A68A7C42C}"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CDE98CC-5F9C-46B4-A556-2E5F4184D67D}"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日期占位符 4"/>
          <p:cNvSpPr>
            <a:spLocks noGrp="1"/>
          </p:cNvSpPr>
          <p:nvPr>
            <p:ph type="dt" sz="half" idx="10"/>
          </p:nvPr>
        </p:nvSpPr>
        <p:spPr/>
        <p:txBody>
          <a:bodyPr/>
          <a:lstStyle/>
          <a:p>
            <a:fld id="{E775CBDE-351B-461E-B6D8-F31A68A7C42C}"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CDE98CC-5F9C-46B4-A556-2E5F4184D67D}"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nvPr>
        </p:nvSpPr>
        <p:spPr/>
        <p:txBody>
          <a:bodyPr/>
          <a:lstStyle/>
          <a:p>
            <a:fld id="{E775CBDE-351B-461E-B6D8-F31A68A7C42C}"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4CDE98CC-5F9C-46B4-A556-2E5F4184D67D}"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E775CBDE-351B-461E-B6D8-F31A68A7C42C}"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CDE98CC-5F9C-46B4-A556-2E5F4184D67D}"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E775CBDE-351B-461E-B6D8-F31A68A7C42C}"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4CDE98CC-5F9C-46B4-A556-2E5F4184D67D}"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E775CBDE-351B-461E-B6D8-F31A68A7C42C}"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CDE98CC-5F9C-46B4-A556-2E5F4184D67D}"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E775CBDE-351B-461E-B6D8-F31A68A7C42C}"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CDE98CC-5F9C-46B4-A556-2E5F4184D67D}"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1.xml"/><Relationship Id="rId8" Type="http://schemas.openxmlformats.org/officeDocument/2006/relationships/slideLayout" Target="../slideLayouts/slideLayout20.xml"/><Relationship Id="rId7" Type="http://schemas.openxmlformats.org/officeDocument/2006/relationships/slideLayout" Target="../slideLayouts/slideLayout19.xml"/><Relationship Id="rId6" Type="http://schemas.openxmlformats.org/officeDocument/2006/relationships/slideLayout" Target="../slideLayouts/slideLayout18.xml"/><Relationship Id="rId5" Type="http://schemas.openxmlformats.org/officeDocument/2006/relationships/slideLayout" Target="../slideLayouts/slideLayout17.xml"/><Relationship Id="rId4" Type="http://schemas.openxmlformats.org/officeDocument/2006/relationships/slideLayout" Target="../slideLayouts/slideLayout16.xml"/><Relationship Id="rId3" Type="http://schemas.openxmlformats.org/officeDocument/2006/relationships/slideLayout" Target="../slideLayouts/slideLayout15.xml"/><Relationship Id="rId2" Type="http://schemas.openxmlformats.org/officeDocument/2006/relationships/slideLayout" Target="../slideLayouts/slideLayout14.xml"/><Relationship Id="rId13" Type="http://schemas.openxmlformats.org/officeDocument/2006/relationships/theme" Target="../theme/theme2.xml"/><Relationship Id="rId12" Type="http://schemas.openxmlformats.org/officeDocument/2006/relationships/slideLayout" Target="../slideLayouts/slideLayout24.xml"/><Relationship Id="rId11" Type="http://schemas.openxmlformats.org/officeDocument/2006/relationships/slideLayout" Target="../slideLayouts/slideLayout23.xml"/><Relationship Id="rId10" Type="http://schemas.openxmlformats.org/officeDocument/2006/relationships/slideLayout" Target="../slideLayouts/slideLayout22.xml"/><Relationship Id="rId1" Type="http://schemas.openxmlformats.org/officeDocument/2006/relationships/slideLayout" Target="../slideLayouts/slideLayout1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775CBDE-351B-461E-B6D8-F31A68A7C42C}"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CDE98CC-5F9C-46B4-A556-2E5F4184D67D}"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775CBDE-351B-461E-B6D8-F31A68A7C42C}"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CDE98CC-5F9C-46B4-A556-2E5F4184D67D}"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12.xml"/><Relationship Id="rId2" Type="http://schemas.openxmlformats.org/officeDocument/2006/relationships/image" Target="../media/image1.png"/><Relationship Id="rId1" Type="http://schemas.openxmlformats.org/officeDocument/2006/relationships/tags" Target="../tags/tag1.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7.xml"/><Relationship Id="rId1" Type="http://schemas.openxmlformats.org/officeDocument/2006/relationships/tags" Target="../tags/tag11.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7.xml"/><Relationship Id="rId1" Type="http://schemas.openxmlformats.org/officeDocument/2006/relationships/tags" Target="../tags/tag12.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7.xml"/><Relationship Id="rId1" Type="http://schemas.openxmlformats.org/officeDocument/2006/relationships/tags" Target="../tags/tag13.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7.xml"/><Relationship Id="rId1" Type="http://schemas.openxmlformats.org/officeDocument/2006/relationships/tags" Target="../tags/tag14.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19.xml"/><Relationship Id="rId1" Type="http://schemas.openxmlformats.org/officeDocument/2006/relationships/tags" Target="../tags/tag15.xml"/></Relationships>
</file>

<file path=ppt/slides/_rels/slide16.xml.rels><?xml version="1.0" encoding="UTF-8" standalone="yes"?>
<Relationships xmlns="http://schemas.openxmlformats.org/package/2006/relationships"><Relationship Id="rId5" Type="http://schemas.openxmlformats.org/officeDocument/2006/relationships/notesSlide" Target="../notesSlides/notesSlide16.xml"/><Relationship Id="rId4" Type="http://schemas.openxmlformats.org/officeDocument/2006/relationships/slideLayout" Target="../slideLayouts/slideLayout7.xml"/><Relationship Id="rId3" Type="http://schemas.openxmlformats.org/officeDocument/2006/relationships/tags" Target="../tags/tag16.xml"/><Relationship Id="rId2" Type="http://schemas.openxmlformats.org/officeDocument/2006/relationships/chart" Target="../charts/chart2.xml"/><Relationship Id="rId1" Type="http://schemas.openxmlformats.org/officeDocument/2006/relationships/chart" Target="../charts/chart1.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7.xml"/><Relationship Id="rId1" Type="http://schemas.openxmlformats.org/officeDocument/2006/relationships/tags" Target="../tags/tag17.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19.xml"/><Relationship Id="rId1" Type="http://schemas.openxmlformats.org/officeDocument/2006/relationships/tags" Target="../tags/tag18.xml"/></Relationships>
</file>

<file path=ppt/slides/_rels/slide19.xml.rels><?xml version="1.0" encoding="UTF-8" standalone="yes"?>
<Relationships xmlns="http://schemas.openxmlformats.org/package/2006/relationships"><Relationship Id="rId4" Type="http://schemas.openxmlformats.org/officeDocument/2006/relationships/notesSlide" Target="../notesSlides/notesSlide19.xml"/><Relationship Id="rId3" Type="http://schemas.openxmlformats.org/officeDocument/2006/relationships/slideLayout" Target="../slideLayouts/slideLayout12.xml"/><Relationship Id="rId2" Type="http://schemas.openxmlformats.org/officeDocument/2006/relationships/tags" Target="../tags/tag19.xml"/><Relationship Id="rId1" Type="http://schemas.openxmlformats.org/officeDocument/2006/relationships/chart" Target="../charts/chart3.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7.xml"/><Relationship Id="rId1" Type="http://schemas.openxmlformats.org/officeDocument/2006/relationships/tags" Target="../tags/tag2.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7.xml"/><Relationship Id="rId1" Type="http://schemas.openxmlformats.org/officeDocument/2006/relationships/tags" Target="../tags/tag20.xml"/></Relationships>
</file>

<file path=ppt/slides/_rels/slide21.xml.rels><?xml version="1.0" encoding="UTF-8" standalone="yes"?>
<Relationships xmlns="http://schemas.openxmlformats.org/package/2006/relationships"><Relationship Id="rId7" Type="http://schemas.openxmlformats.org/officeDocument/2006/relationships/notesSlide" Target="../notesSlides/notesSlide21.xml"/><Relationship Id="rId6" Type="http://schemas.openxmlformats.org/officeDocument/2006/relationships/slideLayout" Target="../slideLayouts/slideLayout12.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tags" Target="../tags/tag21.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7.xml"/><Relationship Id="rId1" Type="http://schemas.openxmlformats.org/officeDocument/2006/relationships/tags" Target="../tags/tag3.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7.xml"/><Relationship Id="rId1" Type="http://schemas.openxmlformats.org/officeDocument/2006/relationships/tags" Target="../tags/tag4.xml"/></Relationships>
</file>

<file path=ppt/slides/_rels/slide5.xml.rels><?xml version="1.0" encoding="UTF-8" standalone="yes"?>
<Relationships xmlns="http://schemas.openxmlformats.org/package/2006/relationships"><Relationship Id="rId4" Type="http://schemas.openxmlformats.org/officeDocument/2006/relationships/notesSlide" Target="../notesSlides/notesSlide5.xml"/><Relationship Id="rId3" Type="http://schemas.openxmlformats.org/officeDocument/2006/relationships/slideLayout" Target="../slideLayouts/slideLayout7.xml"/><Relationship Id="rId2" Type="http://schemas.openxmlformats.org/officeDocument/2006/relationships/tags" Target="../tags/tag6.xml"/><Relationship Id="rId1" Type="http://schemas.openxmlformats.org/officeDocument/2006/relationships/tags" Target="../tags/tag5.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7.xml"/><Relationship Id="rId1" Type="http://schemas.openxmlformats.org/officeDocument/2006/relationships/tags" Target="../tags/tag7.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7.xml"/><Relationship Id="rId1" Type="http://schemas.openxmlformats.org/officeDocument/2006/relationships/tags" Target="../tags/tag8.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7.xml"/><Relationship Id="rId1" Type="http://schemas.openxmlformats.org/officeDocument/2006/relationships/tags" Target="../tags/tag9.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7.xml"/><Relationship Id="rId1" Type="http://schemas.openxmlformats.org/officeDocument/2006/relationships/tags" Target="../tags/tag1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965290" y="1909201"/>
            <a:ext cx="4207895" cy="1200329"/>
          </a:xfrm>
          <a:prstGeom prst="rect">
            <a:avLst/>
          </a:prstGeom>
          <a:effectLst>
            <a:outerShdw blurRad="723900" dist="1016000" dir="10260000" sx="131000" sy="131000" algn="ctr" rotWithShape="0">
              <a:srgbClr val="0D94FD">
                <a:alpha val="40000"/>
              </a:srgbClr>
            </a:outerShdw>
          </a:effectLst>
        </p:spPr>
        <p:txBody>
          <a:bodyPr wrap="square">
            <a:spAutoFit/>
          </a:bodyPr>
          <a:lstStyle/>
          <a:p>
            <a:pPr algn="dist" defTabSz="914400">
              <a:defRPr/>
            </a:pPr>
            <a:r>
              <a:rPr lang="zh-CN" altLang="en-US" sz="7200" dirty="0">
                <a:gradFill flip="none" rotWithShape="1">
                  <a:gsLst>
                    <a:gs pos="0">
                      <a:srgbClr val="0D94FD"/>
                    </a:gs>
                    <a:gs pos="100000">
                      <a:srgbClr val="06CAF4"/>
                    </a:gs>
                  </a:gsLst>
                  <a:lin ang="18900000" scaled="1"/>
                  <a:tileRect/>
                </a:gradFill>
                <a:effectLst>
                  <a:outerShdw blurRad="63500" sx="102000" sy="102000" algn="ctr" rotWithShape="0">
                    <a:srgbClr val="0D94FD">
                      <a:alpha val="40000"/>
                    </a:srgbClr>
                  </a:outerShdw>
                </a:effectLst>
                <a:latin typeface="思源宋体 CN Heavy" panose="02020900000000000000" pitchFamily="18" charset="-122"/>
                <a:ea typeface="思源宋体 CN Heavy" panose="02020900000000000000" pitchFamily="18" charset="-122"/>
              </a:rPr>
              <a:t>项目简称</a:t>
            </a:r>
            <a:endParaRPr lang="zh-CN" altLang="en-US" sz="7200" dirty="0">
              <a:gradFill flip="none" rotWithShape="1">
                <a:gsLst>
                  <a:gs pos="0">
                    <a:srgbClr val="0D94FD"/>
                  </a:gs>
                  <a:gs pos="100000">
                    <a:srgbClr val="06CAF4"/>
                  </a:gs>
                </a:gsLst>
                <a:lin ang="18900000" scaled="1"/>
                <a:tileRect/>
              </a:gradFill>
              <a:effectLst>
                <a:outerShdw blurRad="63500" sx="102000" sy="102000" algn="ctr" rotWithShape="0">
                  <a:srgbClr val="0D94FD">
                    <a:alpha val="40000"/>
                  </a:srgbClr>
                </a:outerShdw>
              </a:effectLst>
              <a:latin typeface="思源宋体 CN Heavy" panose="02020900000000000000" pitchFamily="18" charset="-122"/>
              <a:ea typeface="思源宋体 CN Heavy" panose="02020900000000000000" pitchFamily="18" charset="-122"/>
            </a:endParaRPr>
          </a:p>
        </p:txBody>
      </p:sp>
      <p:cxnSp>
        <p:nvCxnSpPr>
          <p:cNvPr id="18" name="直接连接符 17"/>
          <p:cNvCxnSpPr/>
          <p:nvPr/>
        </p:nvCxnSpPr>
        <p:spPr>
          <a:xfrm>
            <a:off x="4810910" y="4191038"/>
            <a:ext cx="2516657" cy="0"/>
          </a:xfrm>
          <a:prstGeom prst="line">
            <a:avLst/>
          </a:prstGeom>
          <a:ln w="15875">
            <a:gradFill flip="none" rotWithShape="1">
              <a:gsLst>
                <a:gs pos="0">
                  <a:srgbClr val="0D94FD">
                    <a:alpha val="0"/>
                  </a:srgbClr>
                </a:gs>
                <a:gs pos="51000">
                  <a:srgbClr val="0D94FD">
                    <a:alpha val="50000"/>
                  </a:srgbClr>
                </a:gs>
                <a:gs pos="100000">
                  <a:srgbClr val="0D94FD">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grpSp>
        <p:nvGrpSpPr>
          <p:cNvPr id="9" name="组合 8"/>
          <p:cNvGrpSpPr/>
          <p:nvPr/>
        </p:nvGrpSpPr>
        <p:grpSpPr>
          <a:xfrm>
            <a:off x="2548890" y="4396105"/>
            <a:ext cx="7813675" cy="307342"/>
            <a:chOff x="3352800" y="3889166"/>
            <a:chExt cx="6610865" cy="307145"/>
          </a:xfrm>
        </p:grpSpPr>
        <p:sp>
          <p:nvSpPr>
            <p:cNvPr id="22" name="矩形 21"/>
            <p:cNvSpPr/>
            <p:nvPr/>
          </p:nvSpPr>
          <p:spPr>
            <a:xfrm>
              <a:off x="3352800" y="3889166"/>
              <a:ext cx="1452189" cy="306509"/>
            </a:xfrm>
            <a:prstGeom prst="rect">
              <a:avLst/>
            </a:prstGeom>
          </p:spPr>
          <p:txBody>
            <a:bodyPr wrap="square">
              <a:spAutoFit/>
            </a:bodyPr>
            <a:lstStyle/>
            <a:p>
              <a:pPr algn="ctr" defTabSz="914400">
                <a:defRPr/>
              </a:pPr>
              <a:r>
                <a:rPr lang="zh-CN" altLang="en-US" sz="1400" dirty="0">
                  <a:gradFill flip="none" rotWithShape="1">
                    <a:gsLst>
                      <a:gs pos="0">
                        <a:srgbClr val="0D94FD"/>
                      </a:gs>
                      <a:gs pos="100000">
                        <a:srgbClr val="06CAF4"/>
                      </a:gs>
                    </a:gsLst>
                    <a:lin ang="18900000" scaled="1"/>
                    <a:tileRect/>
                  </a:gradFill>
                  <a:latin typeface="+mn-ea"/>
                </a:rPr>
                <a:t>组别：</a:t>
              </a:r>
              <a:r>
                <a:rPr lang="en-US" altLang="zh-CN" sz="1400" dirty="0">
                  <a:gradFill flip="none" rotWithShape="1">
                    <a:gsLst>
                      <a:gs pos="0">
                        <a:srgbClr val="0D94FD"/>
                      </a:gs>
                      <a:gs pos="100000">
                        <a:srgbClr val="06CAF4"/>
                      </a:gs>
                    </a:gsLst>
                    <a:lin ang="18900000" scaled="1"/>
                    <a:tileRect/>
                  </a:gradFill>
                  <a:latin typeface="+mn-ea"/>
                </a:rPr>
                <a:t>xxx</a:t>
              </a:r>
              <a:endParaRPr lang="zh-CN" altLang="en-US" sz="1400" dirty="0">
                <a:gradFill flip="none" rotWithShape="1">
                  <a:gsLst>
                    <a:gs pos="0">
                      <a:srgbClr val="0D94FD"/>
                    </a:gs>
                    <a:gs pos="100000">
                      <a:srgbClr val="06CAF4"/>
                    </a:gs>
                  </a:gsLst>
                  <a:lin ang="18900000" scaled="1"/>
                  <a:tileRect/>
                </a:gradFill>
                <a:latin typeface="+mn-ea"/>
              </a:endParaRPr>
            </a:p>
          </p:txBody>
        </p:sp>
        <p:sp>
          <p:nvSpPr>
            <p:cNvPr id="12" name="矩形 11"/>
            <p:cNvSpPr/>
            <p:nvPr/>
          </p:nvSpPr>
          <p:spPr>
            <a:xfrm>
              <a:off x="4804746" y="3889802"/>
              <a:ext cx="1452189" cy="306509"/>
            </a:xfrm>
            <a:prstGeom prst="rect">
              <a:avLst/>
            </a:prstGeom>
          </p:spPr>
          <p:txBody>
            <a:bodyPr wrap="square">
              <a:spAutoFit/>
            </a:bodyPr>
            <a:lstStyle/>
            <a:p>
              <a:pPr algn="ctr" defTabSz="914400">
                <a:defRPr/>
              </a:pPr>
              <a:r>
                <a:rPr lang="zh-CN" altLang="en-US" sz="1400" dirty="0">
                  <a:gradFill flip="none" rotWithShape="1">
                    <a:gsLst>
                      <a:gs pos="0">
                        <a:srgbClr val="0D94FD"/>
                      </a:gs>
                      <a:gs pos="100000">
                        <a:srgbClr val="06CAF4"/>
                      </a:gs>
                    </a:gsLst>
                    <a:lin ang="18900000" scaled="1"/>
                    <a:tileRect/>
                  </a:gradFill>
                  <a:latin typeface="+mn-ea"/>
                </a:rPr>
                <a:t>负责人：</a:t>
              </a:r>
              <a:r>
                <a:rPr lang="en-US" altLang="zh-CN" sz="1400" dirty="0">
                  <a:gradFill flip="none" rotWithShape="1">
                    <a:gsLst>
                      <a:gs pos="0">
                        <a:srgbClr val="0D94FD"/>
                      </a:gs>
                      <a:gs pos="100000">
                        <a:srgbClr val="06CAF4"/>
                      </a:gs>
                    </a:gsLst>
                    <a:lin ang="18900000" scaled="1"/>
                    <a:tileRect/>
                  </a:gradFill>
                  <a:latin typeface="+mn-ea"/>
                </a:rPr>
                <a:t>xxx</a:t>
              </a:r>
              <a:endParaRPr lang="zh-CN" altLang="en-US" sz="1400" dirty="0">
                <a:gradFill flip="none" rotWithShape="1">
                  <a:gsLst>
                    <a:gs pos="0">
                      <a:srgbClr val="0D94FD"/>
                    </a:gs>
                    <a:gs pos="100000">
                      <a:srgbClr val="06CAF4"/>
                    </a:gs>
                  </a:gsLst>
                  <a:lin ang="18900000" scaled="1"/>
                  <a:tileRect/>
                </a:gradFill>
                <a:latin typeface="+mn-ea"/>
              </a:endParaRPr>
            </a:p>
          </p:txBody>
        </p:sp>
        <p:sp>
          <p:nvSpPr>
            <p:cNvPr id="13" name="矩形 12"/>
            <p:cNvSpPr/>
            <p:nvPr/>
          </p:nvSpPr>
          <p:spPr>
            <a:xfrm>
              <a:off x="6393692" y="3889801"/>
              <a:ext cx="1841101" cy="306509"/>
            </a:xfrm>
            <a:prstGeom prst="rect">
              <a:avLst/>
            </a:prstGeom>
          </p:spPr>
          <p:txBody>
            <a:bodyPr wrap="square">
              <a:spAutoFit/>
            </a:bodyPr>
            <a:lstStyle/>
            <a:p>
              <a:pPr algn="ctr" defTabSz="914400">
                <a:defRPr/>
              </a:pPr>
              <a:r>
                <a:rPr lang="zh-CN" altLang="en-US" sz="1400" dirty="0">
                  <a:gradFill flip="none" rotWithShape="1">
                    <a:gsLst>
                      <a:gs pos="0">
                        <a:srgbClr val="0D94FD"/>
                      </a:gs>
                      <a:gs pos="100000">
                        <a:srgbClr val="06CAF4"/>
                      </a:gs>
                    </a:gsLst>
                    <a:lin ang="18900000" scaled="1"/>
                    <a:tileRect/>
                  </a:gradFill>
                  <a:latin typeface="+mn-ea"/>
                </a:rPr>
                <a:t>联系方式：</a:t>
              </a:r>
              <a:r>
                <a:rPr lang="en-US" altLang="zh-CN" sz="1400" dirty="0">
                  <a:gradFill flip="none" rotWithShape="1">
                    <a:gsLst>
                      <a:gs pos="0">
                        <a:srgbClr val="0D94FD"/>
                      </a:gs>
                      <a:gs pos="100000">
                        <a:srgbClr val="06CAF4"/>
                      </a:gs>
                    </a:gsLst>
                    <a:lin ang="18900000" scaled="1"/>
                    <a:tileRect/>
                  </a:gradFill>
                  <a:latin typeface="+mn-ea"/>
                </a:rPr>
                <a:t>xxx</a:t>
              </a:r>
              <a:endParaRPr lang="zh-CN" altLang="en-US" sz="1400" dirty="0">
                <a:gradFill flip="none" rotWithShape="1">
                  <a:gsLst>
                    <a:gs pos="0">
                      <a:srgbClr val="0D94FD"/>
                    </a:gs>
                    <a:gs pos="100000">
                      <a:srgbClr val="06CAF4"/>
                    </a:gs>
                  </a:gsLst>
                  <a:lin ang="18900000" scaled="1"/>
                  <a:tileRect/>
                </a:gradFill>
                <a:latin typeface="+mn-ea"/>
              </a:endParaRPr>
            </a:p>
          </p:txBody>
        </p:sp>
        <p:sp>
          <p:nvSpPr>
            <p:cNvPr id="4" name="矩形 3"/>
            <p:cNvSpPr/>
            <p:nvPr/>
          </p:nvSpPr>
          <p:spPr>
            <a:xfrm>
              <a:off x="8122564" y="3889166"/>
              <a:ext cx="1841101" cy="306509"/>
            </a:xfrm>
            <a:prstGeom prst="rect">
              <a:avLst/>
            </a:prstGeom>
          </p:spPr>
          <p:txBody>
            <a:bodyPr wrap="square">
              <a:spAutoFit/>
            </a:bodyPr>
            <a:p>
              <a:pPr algn="ctr" defTabSz="914400">
                <a:defRPr/>
              </a:pPr>
              <a:r>
                <a:rPr lang="zh-CN" altLang="en-US" sz="1400" dirty="0">
                  <a:gradFill flip="none" rotWithShape="1">
                    <a:gsLst>
                      <a:gs pos="0">
                        <a:srgbClr val="0D94FD"/>
                      </a:gs>
                      <a:gs pos="100000">
                        <a:srgbClr val="06CAF4"/>
                      </a:gs>
                    </a:gsLst>
                    <a:lin ang="18900000" scaled="1"/>
                    <a:tileRect/>
                  </a:gradFill>
                  <a:latin typeface="+mn-ea"/>
                </a:rPr>
                <a:t>指导教师：</a:t>
              </a:r>
              <a:r>
                <a:rPr lang="en-US" altLang="zh-CN" sz="1400" dirty="0">
                  <a:gradFill flip="none" rotWithShape="1">
                    <a:gsLst>
                      <a:gs pos="0">
                        <a:srgbClr val="0D94FD"/>
                      </a:gs>
                      <a:gs pos="100000">
                        <a:srgbClr val="06CAF4"/>
                      </a:gs>
                    </a:gsLst>
                    <a:lin ang="18900000" scaled="1"/>
                    <a:tileRect/>
                  </a:gradFill>
                  <a:latin typeface="+mn-ea"/>
                </a:rPr>
                <a:t>xxx</a:t>
              </a:r>
              <a:endParaRPr lang="zh-CN" altLang="en-US" sz="1400" dirty="0">
                <a:gradFill flip="none" rotWithShape="1">
                  <a:gsLst>
                    <a:gs pos="0">
                      <a:srgbClr val="0D94FD"/>
                    </a:gs>
                    <a:gs pos="100000">
                      <a:srgbClr val="06CAF4"/>
                    </a:gs>
                  </a:gsLst>
                  <a:lin ang="18900000" scaled="1"/>
                  <a:tileRect/>
                </a:gradFill>
                <a:latin typeface="+mn-ea"/>
              </a:endParaRPr>
            </a:p>
          </p:txBody>
        </p:sp>
      </p:grpSp>
      <p:sp>
        <p:nvSpPr>
          <p:cNvPr id="2" name="矩形 1"/>
          <p:cNvSpPr/>
          <p:nvPr/>
        </p:nvSpPr>
        <p:spPr>
          <a:xfrm>
            <a:off x="2548797" y="3313875"/>
            <a:ext cx="7040879" cy="553998"/>
          </a:xfrm>
          <a:prstGeom prst="rect">
            <a:avLst/>
          </a:prstGeom>
          <a:effectLst>
            <a:outerShdw blurRad="723900" dist="1016000" dir="10260000" sx="131000" sy="131000" algn="ctr" rotWithShape="0">
              <a:srgbClr val="0D94FD">
                <a:alpha val="40000"/>
              </a:srgbClr>
            </a:outerShdw>
          </a:effectLst>
        </p:spPr>
        <p:txBody>
          <a:bodyPr wrap="square">
            <a:spAutoFit/>
          </a:bodyPr>
          <a:lstStyle/>
          <a:p>
            <a:pPr algn="dist" defTabSz="914400">
              <a:defRPr/>
            </a:pPr>
            <a:r>
              <a:rPr lang="zh-CN" altLang="en-US" sz="3000" dirty="0">
                <a:gradFill flip="none" rotWithShape="1">
                  <a:gsLst>
                    <a:gs pos="0">
                      <a:srgbClr val="0D94FD"/>
                    </a:gs>
                    <a:gs pos="100000">
                      <a:srgbClr val="06CAF4"/>
                    </a:gs>
                  </a:gsLst>
                  <a:lin ang="18900000" scaled="1"/>
                  <a:tileRect/>
                </a:gradFill>
                <a:effectLst>
                  <a:outerShdw blurRad="63500" algn="ctr" rotWithShape="0">
                    <a:srgbClr val="0D94FD">
                      <a:alpha val="40000"/>
                    </a:srgbClr>
                  </a:outerShdw>
                </a:effectLst>
                <a:latin typeface="思源宋体 CN Heavy" panose="02020900000000000000" pitchFamily="18" charset="-122"/>
                <a:ea typeface="思源宋体 CN Heavy" panose="02020900000000000000" pitchFamily="18" charset="-122"/>
              </a:rPr>
              <a:t>项目副标题</a:t>
            </a:r>
            <a:endParaRPr lang="zh-CN" altLang="en-US" sz="3000" dirty="0">
              <a:gradFill flip="none" rotWithShape="1">
                <a:gsLst>
                  <a:gs pos="0">
                    <a:srgbClr val="0D94FD"/>
                  </a:gs>
                  <a:gs pos="100000">
                    <a:srgbClr val="06CAF4"/>
                  </a:gs>
                </a:gsLst>
                <a:lin ang="18900000" scaled="1"/>
                <a:tileRect/>
              </a:gradFill>
              <a:effectLst>
                <a:outerShdw blurRad="63500" algn="ctr" rotWithShape="0">
                  <a:srgbClr val="0D94FD">
                    <a:alpha val="40000"/>
                  </a:srgbClr>
                </a:outerShdw>
              </a:effectLst>
              <a:latin typeface="思源宋体 CN Heavy" panose="02020900000000000000" pitchFamily="18" charset="-122"/>
              <a:ea typeface="思源宋体 CN Heavy" panose="02020900000000000000" pitchFamily="18" charset="-122"/>
            </a:endParaRPr>
          </a:p>
        </p:txBody>
      </p:sp>
      <p:sp>
        <p:nvSpPr>
          <p:cNvPr id="7" name="矩形 6"/>
          <p:cNvSpPr/>
          <p:nvPr>
            <p:custDataLst>
              <p:tags r:id="rId1"/>
            </p:custDataLst>
          </p:nvPr>
        </p:nvSpPr>
        <p:spPr>
          <a:xfrm>
            <a:off x="2099310" y="4907915"/>
            <a:ext cx="7993380" cy="1273810"/>
          </a:xfrm>
          <a:prstGeom prst="rect">
            <a:avLst/>
          </a:prstGeom>
          <a:effectLst>
            <a:outerShdw blurRad="723900" dist="1016000" dir="10260000" sx="131000" sy="131000" algn="ctr" rotWithShape="0">
              <a:srgbClr val="0D94FD">
                <a:alpha val="40000"/>
              </a:srgbClr>
            </a:outerShdw>
          </a:effectLst>
        </p:spPr>
        <p:txBody>
          <a:bodyPr wrap="square">
            <a:noAutofit/>
          </a:bodyPr>
          <a:p>
            <a:pPr indent="508000" algn="l" defTabSz="914400" fontAlgn="auto">
              <a:lnSpc>
                <a:spcPts val="3000"/>
              </a:lnSpc>
              <a:defRPr/>
              <a:extLst>
                <a:ext uri="{35155182-B16C-46BC-9424-99874614C6A1}">
                  <wpsdc:indentchars xmlns:wpsdc="http://www.wps.cn/officeDocument/2017/drawingmlCustomData" val="200" checksum="282533468"/>
                </a:ext>
              </a:extLst>
            </a:pPr>
            <a:r>
              <a:rPr lang="zh-CN" altLang="en-US" sz="2000" dirty="0">
                <a:solidFill>
                  <a:srgbClr val="FF0000"/>
                </a:solidFill>
                <a:effectLst>
                  <a:outerShdw blurRad="63500" algn="ctr" rotWithShape="0">
                    <a:srgbClr val="0D94FD">
                      <a:alpha val="40000"/>
                    </a:srgbClr>
                  </a:outerShdw>
                </a:effectLst>
                <a:latin typeface="微软雅黑" panose="020B0503020204020204" charset="-122"/>
                <a:ea typeface="微软雅黑" panose="020B0503020204020204" charset="-122"/>
              </a:rPr>
              <a:t>居中摆放项目名称，字体如果是特殊定制的艺术字体效果更好。在下方应当体现参赛组别、答辩人、指导老师等信息。左上角可以放</a:t>
            </a:r>
            <a:r>
              <a:rPr lang="zh-CN" altLang="en-US" sz="2000" dirty="0">
                <a:solidFill>
                  <a:srgbClr val="FF0000"/>
                </a:solidFill>
                <a:effectLst>
                  <a:outerShdw blurRad="63500" algn="ctr" rotWithShape="0">
                    <a:srgbClr val="0D94FD">
                      <a:alpha val="40000"/>
                    </a:srgbClr>
                  </a:outerShdw>
                </a:effectLst>
                <a:latin typeface="微软雅黑" panose="020B0503020204020204" charset="-122"/>
                <a:ea typeface="微软雅黑" panose="020B0503020204020204" charset="-122"/>
              </a:rPr>
              <a:t>学校logo，右上角可以放当前参加比赛的项目logo和比赛名称。</a:t>
            </a:r>
            <a:endParaRPr lang="zh-CN" altLang="en-US" sz="2000" dirty="0">
              <a:solidFill>
                <a:srgbClr val="FF0000"/>
              </a:solidFill>
              <a:effectLst>
                <a:outerShdw blurRad="63500" algn="ctr" rotWithShape="0">
                  <a:srgbClr val="0D94FD">
                    <a:alpha val="40000"/>
                  </a:srgbClr>
                </a:outerShdw>
              </a:effectLst>
              <a:latin typeface="微软雅黑" panose="020B0503020204020204" charset="-122"/>
              <a:ea typeface="微软雅黑" panose="020B0503020204020204" charset="-122"/>
            </a:endParaRPr>
          </a:p>
        </p:txBody>
      </p:sp>
      <p:pic>
        <p:nvPicPr>
          <p:cNvPr id="8" name="图片 7" descr="（2020章程）校徽_03（去除背景）"/>
          <p:cNvPicPr>
            <a:picLocks noChangeAspect="1"/>
          </p:cNvPicPr>
          <p:nvPr/>
        </p:nvPicPr>
        <p:blipFill>
          <a:blip r:embed="rId2"/>
          <a:srcRect l="10308" t="28994" r="8430" b="32664"/>
          <a:stretch>
            <a:fillRect/>
          </a:stretch>
        </p:blipFill>
        <p:spPr>
          <a:xfrm>
            <a:off x="366395" y="151765"/>
            <a:ext cx="3599180" cy="1200785"/>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5438941" y="2029827"/>
            <a:ext cx="1661267" cy="1059120"/>
          </a:xfrm>
          <a:prstGeom prst="rect">
            <a:avLst/>
          </a:prstGeom>
          <a:solidFill>
            <a:srgbClr val="06CAF4">
              <a:alpha val="15000"/>
            </a:srgbClr>
          </a:solidFill>
          <a:ln>
            <a:noFill/>
          </a:ln>
          <a:effectLst>
            <a:softEdge rad="215900"/>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defTabSz="914400">
              <a:defRPr/>
            </a:pPr>
            <a:endParaRPr lang="zh-CN" altLang="en-US">
              <a:solidFill>
                <a:srgbClr val="FFFFFF"/>
              </a:solidFill>
              <a:latin typeface="Arial" panose="020B0604020202020204"/>
            </a:endParaRPr>
          </a:p>
        </p:txBody>
      </p:sp>
      <p:sp>
        <p:nvSpPr>
          <p:cNvPr id="2" name="矩形 1"/>
          <p:cNvSpPr/>
          <p:nvPr/>
        </p:nvSpPr>
        <p:spPr>
          <a:xfrm>
            <a:off x="482986" y="305984"/>
            <a:ext cx="10130423" cy="523220"/>
          </a:xfrm>
          <a:prstGeom prst="rect">
            <a:avLst/>
          </a:prstGeom>
          <a:effectLst>
            <a:outerShdw blurRad="723900" dist="1016000" dir="10260000" sx="131000" sy="131000" algn="ctr" rotWithShape="0">
              <a:srgbClr val="0D94FD">
                <a:alpha val="40000"/>
              </a:srgbClr>
            </a:outerShdw>
          </a:effectLst>
        </p:spPr>
        <p:txBody>
          <a:bodyPr wrap="square">
            <a:spAutoFit/>
          </a:bodyPr>
          <a:lstStyle/>
          <a:p>
            <a:pPr algn="just" defTabSz="914400">
              <a:defRPr/>
            </a:pPr>
            <a:r>
              <a:rPr lang="zh-CN" altLang="en-US" sz="2800" spc="300" dirty="0">
                <a:gradFill flip="none" rotWithShape="1">
                  <a:gsLst>
                    <a:gs pos="0">
                      <a:srgbClr val="0D94FD"/>
                    </a:gs>
                    <a:gs pos="100000">
                      <a:srgbClr val="06CAF4"/>
                    </a:gs>
                  </a:gsLst>
                  <a:lin ang="18900000" scaled="1"/>
                  <a:tileRect/>
                </a:gradFill>
                <a:effectLst>
                  <a:outerShdw blurRad="63500" algn="ctr" rotWithShape="0">
                    <a:srgbClr val="0D94FD">
                      <a:alpha val="40000"/>
                    </a:srgbClr>
                  </a:outerShdw>
                </a:effectLst>
                <a:latin typeface="思源宋体 CN Heavy" panose="02020900000000000000" pitchFamily="18" charset="-122"/>
                <a:ea typeface="思源宋体 CN Heavy" panose="02020900000000000000" pitchFamily="18" charset="-122"/>
              </a:rPr>
              <a:t>团队简介：学科交叉，优势互补的高素质创业团队</a:t>
            </a:r>
            <a:endParaRPr lang="zh-CN" altLang="en-US" sz="2800" spc="300" dirty="0">
              <a:gradFill flip="none" rotWithShape="1">
                <a:gsLst>
                  <a:gs pos="0">
                    <a:srgbClr val="0D94FD"/>
                  </a:gs>
                  <a:gs pos="100000">
                    <a:srgbClr val="06CAF4"/>
                  </a:gs>
                </a:gsLst>
                <a:lin ang="18900000" scaled="1"/>
                <a:tileRect/>
              </a:gradFill>
              <a:effectLst>
                <a:outerShdw blurRad="63500" algn="ctr" rotWithShape="0">
                  <a:srgbClr val="0D94FD">
                    <a:alpha val="40000"/>
                  </a:srgbClr>
                </a:outerShdw>
              </a:effectLst>
              <a:latin typeface="思源宋体 CN Heavy" panose="02020900000000000000" pitchFamily="18" charset="-122"/>
              <a:ea typeface="思源宋体 CN Heavy" panose="02020900000000000000" pitchFamily="18" charset="-122"/>
            </a:endParaRPr>
          </a:p>
        </p:txBody>
      </p:sp>
      <p:sp>
        <p:nvSpPr>
          <p:cNvPr id="3" name="矩形: 圆角 2"/>
          <p:cNvSpPr/>
          <p:nvPr/>
        </p:nvSpPr>
        <p:spPr>
          <a:xfrm>
            <a:off x="-53340" y="393700"/>
            <a:ext cx="520700" cy="452333"/>
          </a:xfrm>
          <a:prstGeom prst="roundRect">
            <a:avLst>
              <a:gd name="adj" fmla="val 10590"/>
            </a:avLst>
          </a:prstGeom>
          <a:gradFill flip="none" rotWithShape="1">
            <a:gsLst>
              <a:gs pos="14000">
                <a:srgbClr val="0D94FD">
                  <a:alpha val="88000"/>
                </a:srgbClr>
              </a:gs>
              <a:gs pos="100000">
                <a:srgbClr val="06CAF4">
                  <a:alpha val="80000"/>
                </a:srgbClr>
              </a:gs>
            </a:gsLst>
            <a:lin ang="162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defTabSz="914400">
              <a:defRPr/>
            </a:pPr>
            <a:endParaRPr lang="zh-CN" altLang="en-US">
              <a:solidFill>
                <a:prstClr val="white"/>
              </a:solidFill>
              <a:latin typeface="Roboto Regular"/>
              <a:ea typeface="思源黑体 CN Regular"/>
            </a:endParaRPr>
          </a:p>
        </p:txBody>
      </p:sp>
      <p:sp>
        <p:nvSpPr>
          <p:cNvPr id="93" name="矩形: 圆角 92"/>
          <p:cNvSpPr/>
          <p:nvPr/>
        </p:nvSpPr>
        <p:spPr>
          <a:xfrm>
            <a:off x="638556" y="1224045"/>
            <a:ext cx="6188611" cy="1960096"/>
          </a:xfrm>
          <a:prstGeom prst="roundRect">
            <a:avLst>
              <a:gd name="adj" fmla="val 6203"/>
            </a:avLst>
          </a:prstGeom>
          <a:gradFill>
            <a:gsLst>
              <a:gs pos="92000">
                <a:srgbClr val="F0F9FF"/>
              </a:gs>
              <a:gs pos="0">
                <a:schemeClr val="bg1"/>
              </a:gs>
            </a:gsLst>
            <a:lin ang="5400000" scaled="1"/>
          </a:gradFill>
          <a:ln w="15875">
            <a:gradFill>
              <a:gsLst>
                <a:gs pos="93000">
                  <a:schemeClr val="accent1">
                    <a:lumMod val="5000"/>
                    <a:lumOff val="95000"/>
                    <a:alpha val="0"/>
                  </a:schemeClr>
                </a:gs>
                <a:gs pos="95000">
                  <a:srgbClr val="35A6FD"/>
                </a:gs>
                <a:gs pos="100000">
                  <a:schemeClr val="accent1"/>
                </a:gs>
              </a:gsLst>
              <a:lin ang="5400000" scaled="1"/>
            </a:gradFill>
          </a:ln>
          <a:effectLst>
            <a:outerShdw blurRad="177800" algn="ctr" rotWithShape="0">
              <a:srgbClr val="0D94FD">
                <a:alpha val="3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defTabSz="914400">
              <a:defRPr/>
            </a:pPr>
            <a:endParaRPr lang="zh-CN" altLang="en-US">
              <a:solidFill>
                <a:srgbClr val="FFFFFF"/>
              </a:solidFill>
              <a:latin typeface="Arial" panose="020B0604020202020204"/>
              <a:ea typeface="思源黑体 CN Regular"/>
            </a:endParaRPr>
          </a:p>
        </p:txBody>
      </p:sp>
      <p:sp>
        <p:nvSpPr>
          <p:cNvPr id="97" name="矩形 96"/>
          <p:cNvSpPr/>
          <p:nvPr/>
        </p:nvSpPr>
        <p:spPr>
          <a:xfrm>
            <a:off x="2273461" y="1315305"/>
            <a:ext cx="4138231" cy="1098442"/>
          </a:xfrm>
          <a:prstGeom prst="rect">
            <a:avLst/>
          </a:prstGeom>
        </p:spPr>
        <p:txBody>
          <a:bodyPr wrap="square" lIns="0" tIns="0" rIns="0" bIns="0">
            <a:spAutoFit/>
          </a:bodyPr>
          <a:lstStyle/>
          <a:p>
            <a:pPr marL="215900" indent="-215900" algn="just" defTabSz="914400">
              <a:lnSpc>
                <a:spcPct val="120000"/>
              </a:lnSpc>
              <a:spcAft>
                <a:spcPts val="600"/>
              </a:spcAft>
              <a:buClr>
                <a:srgbClr val="0D94FD"/>
              </a:buClr>
              <a:buFont typeface="Arial" panose="020B0604020202020204" pitchFamily="34" charset="0"/>
              <a:buChar char="•"/>
              <a:defRPr/>
            </a:pPr>
            <a:r>
              <a:rPr lang="zh-CN" altLang="en-US" sz="1200" dirty="0">
                <a:ln w="0"/>
                <a:solidFill>
                  <a:srgbClr val="0D94FD"/>
                </a:solidFill>
                <a:effectLst>
                  <a:outerShdw blurRad="38100" dist="25400" dir="5400000" algn="ctr" rotWithShape="0">
                    <a:srgbClr val="6E747A">
                      <a:alpha val="43000"/>
                    </a:srgbClr>
                  </a:outerShdw>
                </a:effectLst>
                <a:latin typeface="思源黑体 CN Regular"/>
                <a:ea typeface="思源黑体 CN Regular"/>
                <a:cs typeface="阿里巴巴普惠体 R" panose="00020600040101010101" pitchFamily="18" charset="-122"/>
              </a:rPr>
              <a:t>西安交通大学 </a:t>
            </a:r>
            <a:r>
              <a:rPr lang="en-US" altLang="zh-CN" sz="1200" dirty="0">
                <a:ln w="0"/>
                <a:solidFill>
                  <a:srgbClr val="0D94FD"/>
                </a:solidFill>
                <a:effectLst>
                  <a:outerShdw blurRad="38100" dist="25400" dir="5400000" algn="ctr" rotWithShape="0">
                    <a:srgbClr val="6E747A">
                      <a:alpha val="43000"/>
                    </a:srgbClr>
                  </a:outerShdw>
                </a:effectLst>
                <a:latin typeface="思源黑体 CN Regular"/>
                <a:ea typeface="思源黑体 CN Regular"/>
                <a:cs typeface="阿里巴巴普惠体 R" panose="00020600040101010101" pitchFamily="18" charset="-122"/>
              </a:rPr>
              <a:t>xxx</a:t>
            </a:r>
            <a:r>
              <a:rPr lang="zh-CN" altLang="en-US" sz="1200" dirty="0">
                <a:ln w="0"/>
                <a:solidFill>
                  <a:srgbClr val="0D94FD"/>
                </a:solidFill>
                <a:effectLst>
                  <a:outerShdw blurRad="38100" dist="25400" dir="5400000" algn="ctr" rotWithShape="0">
                    <a:srgbClr val="6E747A">
                      <a:alpha val="43000"/>
                    </a:srgbClr>
                  </a:outerShdw>
                </a:effectLst>
                <a:latin typeface="思源黑体 CN Regular"/>
                <a:ea typeface="思源黑体 CN Regular"/>
                <a:cs typeface="阿里巴巴普惠体 R" panose="00020600040101010101" pitchFamily="18" charset="-122"/>
              </a:rPr>
              <a:t>专业</a:t>
            </a:r>
            <a:endParaRPr lang="zh-CN" altLang="en-US" sz="1200" dirty="0">
              <a:ln w="0"/>
              <a:solidFill>
                <a:srgbClr val="0D94FD"/>
              </a:solidFill>
              <a:effectLst>
                <a:outerShdw blurRad="38100" dist="25400" dir="5400000" algn="ctr" rotWithShape="0">
                  <a:srgbClr val="6E747A">
                    <a:alpha val="43000"/>
                  </a:srgbClr>
                </a:outerShdw>
              </a:effectLst>
              <a:latin typeface="思源黑体 CN Regular"/>
              <a:ea typeface="思源黑体 CN Regular"/>
              <a:cs typeface="阿里巴巴普惠体 R" panose="00020600040101010101" pitchFamily="18" charset="-122"/>
            </a:endParaRPr>
          </a:p>
          <a:p>
            <a:pPr marL="215900" indent="-215900" algn="just" defTabSz="914400">
              <a:lnSpc>
                <a:spcPct val="120000"/>
              </a:lnSpc>
              <a:spcAft>
                <a:spcPts val="600"/>
              </a:spcAft>
              <a:buClr>
                <a:srgbClr val="0D94FD"/>
              </a:buClr>
              <a:buFont typeface="Arial" panose="020B0604020202020204" pitchFamily="34" charset="0"/>
              <a:buChar char="•"/>
              <a:defRPr/>
            </a:pPr>
            <a:r>
              <a:rPr lang="en-US" altLang="zh-CN" sz="1200" dirty="0">
                <a:solidFill>
                  <a:srgbClr val="000000">
                    <a:lumMod val="65000"/>
                    <a:lumOff val="35000"/>
                  </a:srgbClr>
                </a:solidFill>
                <a:latin typeface="思源黑体 CN Regular"/>
                <a:ea typeface="思源黑体 CN Regular"/>
                <a:cs typeface="阿里巴巴普惠体 R" panose="00020600040101010101" pitchFamily="18" charset="-122"/>
              </a:rPr>
              <a:t>1</a:t>
            </a:r>
            <a:endParaRPr lang="en-US" altLang="zh-CN" sz="1200" dirty="0">
              <a:solidFill>
                <a:srgbClr val="000000">
                  <a:lumMod val="65000"/>
                  <a:lumOff val="35000"/>
                </a:srgbClr>
              </a:solidFill>
              <a:latin typeface="思源黑体 CN Regular"/>
              <a:ea typeface="思源黑体 CN Regular"/>
              <a:cs typeface="阿里巴巴普惠体 R" panose="00020600040101010101" pitchFamily="18" charset="-122"/>
            </a:endParaRPr>
          </a:p>
          <a:p>
            <a:pPr marL="215900" indent="-215900" algn="just" defTabSz="914400">
              <a:lnSpc>
                <a:spcPct val="120000"/>
              </a:lnSpc>
              <a:spcAft>
                <a:spcPts val="600"/>
              </a:spcAft>
              <a:buClr>
                <a:srgbClr val="0D94FD"/>
              </a:buClr>
              <a:buFont typeface="Arial" panose="020B0604020202020204" pitchFamily="34" charset="0"/>
              <a:buChar char="•"/>
              <a:defRPr/>
            </a:pPr>
            <a:r>
              <a:rPr lang="en-US" altLang="zh-CN" sz="1200" dirty="0">
                <a:solidFill>
                  <a:srgbClr val="000000">
                    <a:lumMod val="65000"/>
                    <a:lumOff val="35000"/>
                  </a:srgbClr>
                </a:solidFill>
                <a:latin typeface="思源黑体 CN Regular"/>
                <a:ea typeface="思源黑体 CN Regular"/>
                <a:cs typeface="阿里巴巴普惠体 R" panose="00020600040101010101" pitchFamily="18" charset="-122"/>
              </a:rPr>
              <a:t>2</a:t>
            </a:r>
            <a:endParaRPr lang="en-US" altLang="zh-CN" sz="1200" dirty="0">
              <a:solidFill>
                <a:srgbClr val="000000">
                  <a:lumMod val="65000"/>
                  <a:lumOff val="35000"/>
                </a:srgbClr>
              </a:solidFill>
              <a:latin typeface="思源黑体 CN Regular"/>
              <a:ea typeface="思源黑体 CN Regular"/>
              <a:cs typeface="阿里巴巴普惠体 R" panose="00020600040101010101" pitchFamily="18" charset="-122"/>
            </a:endParaRPr>
          </a:p>
          <a:p>
            <a:pPr marL="215900" indent="-215900" algn="just" defTabSz="914400">
              <a:lnSpc>
                <a:spcPct val="120000"/>
              </a:lnSpc>
              <a:spcAft>
                <a:spcPts val="600"/>
              </a:spcAft>
              <a:buClr>
                <a:srgbClr val="0D94FD"/>
              </a:buClr>
              <a:buFont typeface="Arial" panose="020B0604020202020204" pitchFamily="34" charset="0"/>
              <a:buChar char="•"/>
              <a:defRPr/>
            </a:pPr>
            <a:r>
              <a:rPr lang="en-US" altLang="zh-CN" sz="1200" dirty="0">
                <a:solidFill>
                  <a:srgbClr val="000000">
                    <a:lumMod val="65000"/>
                    <a:lumOff val="35000"/>
                  </a:srgbClr>
                </a:solidFill>
                <a:latin typeface="思源黑体 CN Regular"/>
                <a:ea typeface="思源黑体 CN Regular"/>
                <a:cs typeface="阿里巴巴普惠体 R" panose="00020600040101010101" pitchFamily="18" charset="-122"/>
              </a:rPr>
              <a:t>3</a:t>
            </a:r>
            <a:endParaRPr lang="zh-CN" altLang="en-US" sz="1200" dirty="0">
              <a:solidFill>
                <a:srgbClr val="000000">
                  <a:lumMod val="65000"/>
                  <a:lumOff val="35000"/>
                </a:srgbClr>
              </a:solidFill>
              <a:latin typeface="思源黑体 CN Regular"/>
              <a:ea typeface="思源黑体 CN Regular"/>
              <a:cs typeface="阿里巴巴普惠体 R" panose="00020600040101010101" pitchFamily="18" charset="-122"/>
            </a:endParaRPr>
          </a:p>
        </p:txBody>
      </p:sp>
      <p:sp>
        <p:nvSpPr>
          <p:cNvPr id="104" name="椭圆 103"/>
          <p:cNvSpPr/>
          <p:nvPr/>
        </p:nvSpPr>
        <p:spPr>
          <a:xfrm>
            <a:off x="1066731" y="1340698"/>
            <a:ext cx="978535" cy="978535"/>
          </a:xfrm>
          <a:prstGeom prst="ellipse">
            <a:avLst/>
          </a:prstGeom>
          <a:gradFill flip="none" rotWithShape="1">
            <a:gsLst>
              <a:gs pos="25000">
                <a:srgbClr val="0D94FD"/>
              </a:gs>
              <a:gs pos="100000">
                <a:srgbClr val="06CAF4"/>
              </a:gs>
            </a:gsLst>
            <a:lin ang="10800000" scaled="1"/>
            <a:tileRect/>
          </a:gradFill>
          <a:ln>
            <a:noFill/>
          </a:ln>
          <a:effectLst>
            <a:outerShdw blurRad="190500" dist="50800" sx="102000" sy="102000" algn="ctr" rotWithShape="0">
              <a:srgbClr val="0D94FD">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defTabSz="914400">
              <a:defRPr/>
            </a:pPr>
            <a:endParaRPr lang="zh-CN" altLang="en-US">
              <a:solidFill>
                <a:srgbClr val="FFFFFF"/>
              </a:solidFill>
              <a:latin typeface="Arial" panose="020B0604020202020204"/>
              <a:ea typeface="思源黑体 CN Regular"/>
            </a:endParaRPr>
          </a:p>
        </p:txBody>
      </p:sp>
      <p:sp>
        <p:nvSpPr>
          <p:cNvPr id="99" name="矩形 98"/>
          <p:cNvSpPr/>
          <p:nvPr/>
        </p:nvSpPr>
        <p:spPr>
          <a:xfrm>
            <a:off x="1117496" y="2379808"/>
            <a:ext cx="877005" cy="307777"/>
          </a:xfrm>
          <a:prstGeom prst="rect">
            <a:avLst/>
          </a:prstGeom>
          <a:effectLst>
            <a:outerShdw blurRad="723900" dist="1016000" dir="10260000" sx="131000" sy="131000" algn="ctr" rotWithShape="0">
              <a:srgbClr val="0D94FD">
                <a:alpha val="40000"/>
              </a:srgbClr>
            </a:outerShdw>
          </a:effectLst>
        </p:spPr>
        <p:txBody>
          <a:bodyPr wrap="square" lIns="0" tIns="0" rIns="0" bIns="0">
            <a:spAutoFit/>
          </a:bodyPr>
          <a:lstStyle/>
          <a:p>
            <a:pPr defTabSz="914400">
              <a:defRPr/>
            </a:pPr>
            <a:r>
              <a:rPr lang="en-US" altLang="zh-CN" sz="2000" dirty="0">
                <a:gradFill flip="none" rotWithShape="1">
                  <a:gsLst>
                    <a:gs pos="0">
                      <a:srgbClr val="0D94FD"/>
                    </a:gs>
                    <a:gs pos="100000">
                      <a:srgbClr val="06CAF4"/>
                    </a:gs>
                  </a:gsLst>
                  <a:lin ang="18900000" scaled="1"/>
                  <a:tileRect/>
                </a:gradFill>
                <a:effectLst>
                  <a:outerShdw blurRad="63500" algn="ctr" rotWithShape="0">
                    <a:srgbClr val="0D94FD">
                      <a:alpha val="40000"/>
                    </a:srgbClr>
                  </a:outerShdw>
                </a:effectLst>
                <a:latin typeface="思源宋体 CN Heavy" panose="02020900000000000000" pitchFamily="18" charset="-122"/>
                <a:ea typeface="思源宋体 CN Heavy" panose="02020900000000000000" pitchFamily="18" charset="-122"/>
              </a:rPr>
              <a:t>xxx</a:t>
            </a:r>
            <a:endParaRPr lang="en-US" altLang="zh-CN" sz="2000" dirty="0">
              <a:gradFill flip="none" rotWithShape="1">
                <a:gsLst>
                  <a:gs pos="0">
                    <a:srgbClr val="0D94FD"/>
                  </a:gs>
                  <a:gs pos="100000">
                    <a:srgbClr val="06CAF4"/>
                  </a:gs>
                </a:gsLst>
                <a:lin ang="18900000" scaled="1"/>
                <a:tileRect/>
              </a:gradFill>
              <a:effectLst>
                <a:outerShdw blurRad="63500" algn="ctr" rotWithShape="0">
                  <a:srgbClr val="0D94FD">
                    <a:alpha val="40000"/>
                  </a:srgbClr>
                </a:outerShdw>
              </a:effectLst>
              <a:latin typeface="思源宋体 CN Heavy" panose="02020900000000000000" pitchFamily="18" charset="-122"/>
              <a:ea typeface="思源宋体 CN Heavy" panose="02020900000000000000" pitchFamily="18" charset="-122"/>
            </a:endParaRPr>
          </a:p>
        </p:txBody>
      </p:sp>
      <p:sp>
        <p:nvSpPr>
          <p:cNvPr id="202" name="矩形: 圆角 201"/>
          <p:cNvSpPr/>
          <p:nvPr/>
        </p:nvSpPr>
        <p:spPr>
          <a:xfrm>
            <a:off x="7128188" y="1224439"/>
            <a:ext cx="4454213" cy="1959703"/>
          </a:xfrm>
          <a:prstGeom prst="roundRect">
            <a:avLst>
              <a:gd name="adj" fmla="val 7671"/>
            </a:avLst>
          </a:prstGeom>
          <a:gradFill>
            <a:gsLst>
              <a:gs pos="92000">
                <a:srgbClr val="F0F9FF"/>
              </a:gs>
              <a:gs pos="0">
                <a:schemeClr val="bg1"/>
              </a:gs>
            </a:gsLst>
            <a:lin ang="5400000" scaled="1"/>
          </a:gradFill>
          <a:ln w="15875">
            <a:gradFill>
              <a:gsLst>
                <a:gs pos="93000">
                  <a:schemeClr val="accent1">
                    <a:lumMod val="5000"/>
                    <a:lumOff val="95000"/>
                    <a:alpha val="0"/>
                  </a:schemeClr>
                </a:gs>
                <a:gs pos="95000">
                  <a:srgbClr val="35A6FD"/>
                </a:gs>
                <a:gs pos="100000">
                  <a:schemeClr val="accent1"/>
                </a:gs>
              </a:gsLst>
              <a:lin ang="5400000" scaled="1"/>
            </a:gradFill>
          </a:ln>
          <a:effectLst>
            <a:outerShdw blurRad="177800" algn="ctr" rotWithShape="0">
              <a:srgbClr val="0D94FD">
                <a:alpha val="3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defTabSz="914400">
              <a:defRPr/>
            </a:pPr>
            <a:endParaRPr lang="zh-CN" altLang="en-US">
              <a:solidFill>
                <a:srgbClr val="FFFFFF"/>
              </a:solidFill>
              <a:latin typeface="Arial" panose="020B0604020202020204"/>
              <a:ea typeface="思源黑体 CN Regular"/>
            </a:endParaRPr>
          </a:p>
        </p:txBody>
      </p:sp>
      <p:sp>
        <p:nvSpPr>
          <p:cNvPr id="205" name="矩形 204"/>
          <p:cNvSpPr/>
          <p:nvPr/>
        </p:nvSpPr>
        <p:spPr>
          <a:xfrm>
            <a:off x="8614449" y="1306315"/>
            <a:ext cx="2825136" cy="1096903"/>
          </a:xfrm>
          <a:prstGeom prst="rect">
            <a:avLst/>
          </a:prstGeom>
        </p:spPr>
        <p:txBody>
          <a:bodyPr wrap="square" lIns="0" tIns="0" rIns="0" bIns="0">
            <a:spAutoFit/>
          </a:bodyPr>
          <a:lstStyle/>
          <a:p>
            <a:pPr marL="215900" indent="-215900" algn="just" defTabSz="914400">
              <a:lnSpc>
                <a:spcPct val="120000"/>
              </a:lnSpc>
              <a:spcAft>
                <a:spcPts val="600"/>
              </a:spcAft>
              <a:buClr>
                <a:srgbClr val="0D94FD"/>
              </a:buClr>
              <a:buFont typeface="Arial" panose="020B0604020202020204" pitchFamily="34" charset="0"/>
              <a:buChar char="•"/>
              <a:defRPr/>
            </a:pPr>
            <a:r>
              <a:rPr lang="zh-CN" altLang="en-US" sz="1200" dirty="0">
                <a:ln w="0"/>
                <a:solidFill>
                  <a:srgbClr val="0D94FD"/>
                </a:solidFill>
                <a:effectLst>
                  <a:outerShdw blurRad="38100" dist="25400" dir="5400000" algn="ctr" rotWithShape="0">
                    <a:srgbClr val="6E747A">
                      <a:alpha val="43000"/>
                    </a:srgbClr>
                  </a:outerShdw>
                </a:effectLst>
                <a:latin typeface="Arial" panose="020B0604020202020204"/>
                <a:ea typeface="思源黑体 CN Regular"/>
              </a:rPr>
              <a:t>西安交通大学 </a:t>
            </a:r>
            <a:r>
              <a:rPr lang="en-US" altLang="zh-CN" sz="1200" dirty="0">
                <a:ln w="0"/>
                <a:solidFill>
                  <a:srgbClr val="0D94FD"/>
                </a:solidFill>
                <a:effectLst>
                  <a:outerShdw blurRad="38100" dist="25400" dir="5400000" algn="ctr" rotWithShape="0">
                    <a:srgbClr val="6E747A">
                      <a:alpha val="43000"/>
                    </a:srgbClr>
                  </a:outerShdw>
                </a:effectLst>
                <a:latin typeface="Arial" panose="020B0604020202020204"/>
                <a:ea typeface="思源黑体 CN Regular"/>
              </a:rPr>
              <a:t>xxx</a:t>
            </a:r>
            <a:r>
              <a:rPr lang="zh-CN" altLang="en-US" sz="1200" dirty="0">
                <a:ln w="0"/>
                <a:solidFill>
                  <a:srgbClr val="0D94FD"/>
                </a:solidFill>
                <a:effectLst>
                  <a:outerShdw blurRad="38100" dist="25400" dir="5400000" algn="ctr" rotWithShape="0">
                    <a:srgbClr val="6E747A">
                      <a:alpha val="43000"/>
                    </a:srgbClr>
                  </a:outerShdw>
                </a:effectLst>
                <a:latin typeface="Arial" panose="020B0604020202020204"/>
                <a:ea typeface="思源黑体 CN Regular"/>
              </a:rPr>
              <a:t>专业</a:t>
            </a:r>
            <a:endParaRPr lang="en-US" altLang="zh-CN" sz="1200" dirty="0">
              <a:ln w="0"/>
              <a:solidFill>
                <a:srgbClr val="0D94FD"/>
              </a:solidFill>
              <a:effectLst>
                <a:outerShdw blurRad="38100" dist="25400" dir="5400000" algn="ctr" rotWithShape="0">
                  <a:srgbClr val="6E747A">
                    <a:alpha val="43000"/>
                  </a:srgbClr>
                </a:outerShdw>
              </a:effectLst>
              <a:latin typeface="Arial" panose="020B0604020202020204"/>
              <a:ea typeface="思源黑体 CN Regular"/>
            </a:endParaRPr>
          </a:p>
          <a:p>
            <a:pPr marL="215900" indent="-215900" algn="just" defTabSz="914400">
              <a:lnSpc>
                <a:spcPct val="120000"/>
              </a:lnSpc>
              <a:spcAft>
                <a:spcPts val="600"/>
              </a:spcAft>
              <a:buClr>
                <a:srgbClr val="0D94FD"/>
              </a:buClr>
              <a:buFont typeface="Arial" panose="020B0604020202020204" pitchFamily="34" charset="0"/>
              <a:buChar char="•"/>
              <a:defRPr/>
            </a:pPr>
            <a:r>
              <a:rPr lang="en-US" altLang="zh-CN" sz="1200" dirty="0">
                <a:solidFill>
                  <a:srgbClr val="000000">
                    <a:lumMod val="65000"/>
                    <a:lumOff val="35000"/>
                  </a:srgbClr>
                </a:solidFill>
                <a:latin typeface="思源黑体 CN Regular"/>
                <a:ea typeface="思源黑体 CN Regular"/>
                <a:cs typeface="阿里巴巴普惠体 R" panose="00020600040101010101" pitchFamily="18" charset="-122"/>
              </a:rPr>
              <a:t>1</a:t>
            </a:r>
            <a:endParaRPr lang="en-US" altLang="zh-CN" sz="1200" dirty="0">
              <a:solidFill>
                <a:srgbClr val="000000">
                  <a:lumMod val="65000"/>
                  <a:lumOff val="35000"/>
                </a:srgbClr>
              </a:solidFill>
              <a:latin typeface="思源黑体 CN Regular"/>
              <a:ea typeface="思源黑体 CN Regular"/>
              <a:cs typeface="阿里巴巴普惠体 R" panose="00020600040101010101" pitchFamily="18" charset="-122"/>
            </a:endParaRPr>
          </a:p>
          <a:p>
            <a:pPr marL="215900" indent="-215900" algn="just" defTabSz="914400">
              <a:lnSpc>
                <a:spcPct val="120000"/>
              </a:lnSpc>
              <a:spcAft>
                <a:spcPts val="600"/>
              </a:spcAft>
              <a:buClr>
                <a:srgbClr val="0D94FD"/>
              </a:buClr>
              <a:buFont typeface="Arial" panose="020B0604020202020204" pitchFamily="34" charset="0"/>
              <a:buChar char="•"/>
              <a:defRPr/>
            </a:pPr>
            <a:r>
              <a:rPr lang="en-US" altLang="zh-CN" sz="1200" dirty="0">
                <a:solidFill>
                  <a:srgbClr val="000000">
                    <a:lumMod val="65000"/>
                    <a:lumOff val="35000"/>
                  </a:srgbClr>
                </a:solidFill>
                <a:latin typeface="Arial" panose="020B0604020202020204"/>
                <a:ea typeface="思源黑体 CN Regular"/>
              </a:rPr>
              <a:t>2</a:t>
            </a:r>
            <a:endParaRPr lang="en-US" altLang="zh-CN" sz="1200" dirty="0">
              <a:solidFill>
                <a:srgbClr val="000000">
                  <a:lumMod val="65000"/>
                  <a:lumOff val="35000"/>
                </a:srgbClr>
              </a:solidFill>
              <a:latin typeface="Arial" panose="020B0604020202020204"/>
              <a:ea typeface="思源黑体 CN Regular"/>
            </a:endParaRPr>
          </a:p>
          <a:p>
            <a:pPr marL="215900" indent="-215900" algn="just" defTabSz="914400">
              <a:lnSpc>
                <a:spcPct val="120000"/>
              </a:lnSpc>
              <a:spcAft>
                <a:spcPts val="600"/>
              </a:spcAft>
              <a:buClr>
                <a:srgbClr val="0D94FD"/>
              </a:buClr>
              <a:buFont typeface="Arial" panose="020B0604020202020204" pitchFamily="34" charset="0"/>
              <a:buChar char="•"/>
              <a:defRPr/>
            </a:pPr>
            <a:r>
              <a:rPr lang="en-US" altLang="zh-CN" sz="1200" dirty="0">
                <a:solidFill>
                  <a:srgbClr val="000000">
                    <a:lumMod val="65000"/>
                    <a:lumOff val="35000"/>
                  </a:srgbClr>
                </a:solidFill>
                <a:latin typeface="Arial" panose="020B0604020202020204"/>
                <a:ea typeface="思源黑体 CN Regular"/>
              </a:rPr>
              <a:t>3</a:t>
            </a:r>
            <a:endParaRPr lang="zh-CN" altLang="en-US" sz="1200" dirty="0">
              <a:solidFill>
                <a:srgbClr val="000000">
                  <a:lumMod val="65000"/>
                  <a:lumOff val="35000"/>
                </a:srgbClr>
              </a:solidFill>
              <a:latin typeface="Arial" panose="020B0604020202020204"/>
              <a:ea typeface="思源黑体 CN Regular"/>
            </a:endParaRPr>
          </a:p>
        </p:txBody>
      </p:sp>
      <p:sp>
        <p:nvSpPr>
          <p:cNvPr id="210" name="矩形 209"/>
          <p:cNvSpPr/>
          <p:nvPr/>
        </p:nvSpPr>
        <p:spPr>
          <a:xfrm>
            <a:off x="7564243" y="2379808"/>
            <a:ext cx="877005" cy="307777"/>
          </a:xfrm>
          <a:prstGeom prst="rect">
            <a:avLst/>
          </a:prstGeom>
          <a:effectLst>
            <a:outerShdw blurRad="723900" dist="1016000" dir="10260000" sx="131000" sy="131000" algn="ctr" rotWithShape="0">
              <a:srgbClr val="0D94FD">
                <a:alpha val="40000"/>
              </a:srgbClr>
            </a:outerShdw>
          </a:effectLst>
        </p:spPr>
        <p:txBody>
          <a:bodyPr wrap="square" lIns="0" tIns="0" rIns="0" bIns="0">
            <a:spAutoFit/>
          </a:bodyPr>
          <a:lstStyle/>
          <a:p>
            <a:pPr algn="ctr" defTabSz="914400">
              <a:defRPr/>
            </a:pPr>
            <a:r>
              <a:rPr lang="en-US" altLang="zh-CN" sz="2000" dirty="0">
                <a:gradFill flip="none" rotWithShape="1">
                  <a:gsLst>
                    <a:gs pos="0">
                      <a:srgbClr val="0D94FD"/>
                    </a:gs>
                    <a:gs pos="100000">
                      <a:srgbClr val="06CAF4"/>
                    </a:gs>
                  </a:gsLst>
                  <a:lin ang="18900000" scaled="1"/>
                  <a:tileRect/>
                </a:gradFill>
                <a:effectLst>
                  <a:outerShdw blurRad="63500" algn="ctr" rotWithShape="0">
                    <a:srgbClr val="0D94FD">
                      <a:alpha val="40000"/>
                    </a:srgbClr>
                  </a:outerShdw>
                </a:effectLst>
                <a:latin typeface="思源宋体 CN Heavy" panose="02020900000000000000" pitchFamily="18" charset="-122"/>
                <a:ea typeface="思源宋体 CN Heavy" panose="02020900000000000000" pitchFamily="18" charset="-122"/>
              </a:rPr>
              <a:t>xxx</a:t>
            </a:r>
            <a:endParaRPr lang="en-US" altLang="zh-CN" sz="2000" dirty="0">
              <a:gradFill flip="none" rotWithShape="1">
                <a:gsLst>
                  <a:gs pos="0">
                    <a:srgbClr val="0D94FD"/>
                  </a:gs>
                  <a:gs pos="100000">
                    <a:srgbClr val="06CAF4"/>
                  </a:gs>
                </a:gsLst>
                <a:lin ang="18900000" scaled="1"/>
                <a:tileRect/>
              </a:gradFill>
              <a:effectLst>
                <a:outerShdw blurRad="63500" algn="ctr" rotWithShape="0">
                  <a:srgbClr val="0D94FD">
                    <a:alpha val="40000"/>
                  </a:srgbClr>
                </a:outerShdw>
              </a:effectLst>
              <a:latin typeface="思源宋体 CN Heavy" panose="02020900000000000000" pitchFamily="18" charset="-122"/>
              <a:ea typeface="思源宋体 CN Heavy" panose="02020900000000000000" pitchFamily="18" charset="-122"/>
            </a:endParaRPr>
          </a:p>
        </p:txBody>
      </p:sp>
      <p:sp>
        <p:nvSpPr>
          <p:cNvPr id="219" name="椭圆 218"/>
          <p:cNvSpPr/>
          <p:nvPr/>
        </p:nvSpPr>
        <p:spPr>
          <a:xfrm>
            <a:off x="7513478" y="1340698"/>
            <a:ext cx="978535" cy="978535"/>
          </a:xfrm>
          <a:prstGeom prst="ellipse">
            <a:avLst/>
          </a:prstGeom>
          <a:gradFill flip="none" rotWithShape="1">
            <a:gsLst>
              <a:gs pos="25000">
                <a:srgbClr val="0D94FD"/>
              </a:gs>
              <a:gs pos="100000">
                <a:srgbClr val="06CAF4"/>
              </a:gs>
            </a:gsLst>
            <a:lin ang="10800000" scaled="1"/>
            <a:tileRect/>
          </a:gradFill>
          <a:ln>
            <a:noFill/>
          </a:ln>
          <a:effectLst>
            <a:outerShdw blurRad="190500" dist="50800" sx="102000" sy="102000" algn="ctr" rotWithShape="0">
              <a:srgbClr val="0D94FD">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defTabSz="914400">
              <a:defRPr/>
            </a:pPr>
            <a:endParaRPr lang="zh-CN" altLang="en-US">
              <a:solidFill>
                <a:prstClr val="white"/>
              </a:solidFill>
              <a:latin typeface="Roboto Regular"/>
              <a:ea typeface="思源黑体 CN Regular"/>
            </a:endParaRPr>
          </a:p>
        </p:txBody>
      </p:sp>
      <p:sp>
        <p:nvSpPr>
          <p:cNvPr id="5" name="íṩļiḍè"/>
          <p:cNvSpPr/>
          <p:nvPr/>
        </p:nvSpPr>
        <p:spPr>
          <a:xfrm>
            <a:off x="7476331" y="2743858"/>
            <a:ext cx="1052827" cy="267199"/>
          </a:xfrm>
          <a:prstGeom prst="roundRect">
            <a:avLst>
              <a:gd name="adj" fmla="val 50000"/>
            </a:avLst>
          </a:prstGeom>
          <a:gradFill flip="none" rotWithShape="1">
            <a:gsLst>
              <a:gs pos="25000">
                <a:srgbClr val="0D94FD"/>
              </a:gs>
              <a:gs pos="100000">
                <a:srgbClr val="06CAF4"/>
              </a:gs>
            </a:gsLst>
            <a:lin ang="10800000" scaled="1"/>
            <a:tileRect/>
          </a:gradFill>
          <a:ln>
            <a:noFill/>
          </a:ln>
          <a:effectLst>
            <a:outerShdw blurRad="63500" sx="102000" sy="102000" algn="ctr" rotWithShape="0">
              <a:srgbClr val="0D94FD">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defTabSz="914400">
              <a:defRPr/>
            </a:pPr>
            <a:r>
              <a:rPr lang="zh-CN" altLang="en-US" sz="1200" dirty="0">
                <a:solidFill>
                  <a:prstClr val="white"/>
                </a:solidFill>
                <a:latin typeface="思源黑体 CN Heavy"/>
                <a:ea typeface="+mj-ea"/>
              </a:rPr>
              <a:t>联合创始人</a:t>
            </a:r>
            <a:endParaRPr lang="zh-CN" altLang="en-US" sz="1200" dirty="0">
              <a:solidFill>
                <a:prstClr val="white"/>
              </a:solidFill>
              <a:latin typeface="思源黑体 CN Heavy"/>
              <a:ea typeface="+mj-ea"/>
            </a:endParaRPr>
          </a:p>
        </p:txBody>
      </p:sp>
      <p:sp>
        <p:nvSpPr>
          <p:cNvPr id="73" name="íṩļiḍè"/>
          <p:cNvSpPr/>
          <p:nvPr/>
        </p:nvSpPr>
        <p:spPr>
          <a:xfrm>
            <a:off x="1190949" y="2743858"/>
            <a:ext cx="730100" cy="267199"/>
          </a:xfrm>
          <a:prstGeom prst="roundRect">
            <a:avLst>
              <a:gd name="adj" fmla="val 50000"/>
            </a:avLst>
          </a:prstGeom>
          <a:gradFill flip="none" rotWithShape="1">
            <a:gsLst>
              <a:gs pos="25000">
                <a:srgbClr val="0D94FD"/>
              </a:gs>
              <a:gs pos="100000">
                <a:srgbClr val="06CAF4"/>
              </a:gs>
            </a:gsLst>
            <a:lin ang="10800000" scaled="1"/>
            <a:tileRect/>
          </a:gradFill>
          <a:ln>
            <a:noFill/>
          </a:ln>
          <a:effectLst>
            <a:outerShdw blurRad="63500" sx="102000" sy="102000" algn="ctr" rotWithShape="0">
              <a:srgbClr val="0D94FD">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defTabSz="914400">
              <a:defRPr/>
            </a:pPr>
            <a:r>
              <a:rPr lang="zh-CN" altLang="en-US" sz="1200" dirty="0">
                <a:solidFill>
                  <a:prstClr val="white"/>
                </a:solidFill>
                <a:latin typeface="思源黑体 CN Heavy"/>
                <a:ea typeface="+mj-ea"/>
              </a:rPr>
              <a:t>总经理</a:t>
            </a:r>
            <a:endParaRPr lang="zh-CN" altLang="en-US" sz="1200" dirty="0">
              <a:solidFill>
                <a:prstClr val="white"/>
              </a:solidFill>
              <a:latin typeface="思源黑体 CN Heavy"/>
              <a:ea typeface="+mj-ea"/>
            </a:endParaRPr>
          </a:p>
        </p:txBody>
      </p:sp>
      <p:cxnSp>
        <p:nvCxnSpPr>
          <p:cNvPr id="74" name="直接连接符 73"/>
          <p:cNvCxnSpPr/>
          <p:nvPr/>
        </p:nvCxnSpPr>
        <p:spPr>
          <a:xfrm>
            <a:off x="556112" y="5428713"/>
            <a:ext cx="1416155" cy="0"/>
          </a:xfrm>
          <a:prstGeom prst="line">
            <a:avLst/>
          </a:prstGeom>
          <a:ln>
            <a:solidFill>
              <a:schemeClr val="accent1">
                <a:lumMod val="60000"/>
                <a:lumOff val="40000"/>
              </a:schemeClr>
            </a:solidFill>
            <a:prstDash val="lgDash"/>
          </a:ln>
        </p:spPr>
        <p:style>
          <a:lnRef idx="1">
            <a:schemeClr val="accent1"/>
          </a:lnRef>
          <a:fillRef idx="0">
            <a:schemeClr val="accent1"/>
          </a:fillRef>
          <a:effectRef idx="0">
            <a:schemeClr val="accent1"/>
          </a:effectRef>
          <a:fontRef idx="minor">
            <a:schemeClr val="tx1"/>
          </a:fontRef>
        </p:style>
      </p:cxnSp>
      <p:sp>
        <p:nvSpPr>
          <p:cNvPr id="83" name="矩形: 圆角 82"/>
          <p:cNvSpPr/>
          <p:nvPr/>
        </p:nvSpPr>
        <p:spPr>
          <a:xfrm>
            <a:off x="184655" y="3587954"/>
            <a:ext cx="1978179" cy="2747271"/>
          </a:xfrm>
          <a:prstGeom prst="roundRect">
            <a:avLst>
              <a:gd name="adj" fmla="val 4404"/>
            </a:avLst>
          </a:prstGeom>
          <a:gradFill>
            <a:gsLst>
              <a:gs pos="92000">
                <a:srgbClr val="F0F9FF"/>
              </a:gs>
              <a:gs pos="0">
                <a:schemeClr val="bg1"/>
              </a:gs>
            </a:gsLst>
            <a:lin ang="5400000" scaled="1"/>
          </a:gradFill>
          <a:ln w="15875">
            <a:gradFill>
              <a:gsLst>
                <a:gs pos="97000">
                  <a:schemeClr val="accent1">
                    <a:lumMod val="5000"/>
                    <a:lumOff val="95000"/>
                    <a:alpha val="0"/>
                  </a:schemeClr>
                </a:gs>
                <a:gs pos="97000">
                  <a:srgbClr val="35A6FD"/>
                </a:gs>
                <a:gs pos="100000">
                  <a:schemeClr val="accent1"/>
                </a:gs>
              </a:gsLst>
              <a:lin ang="5400000" scaled="1"/>
            </a:gradFill>
          </a:ln>
          <a:effectLst>
            <a:outerShdw blurRad="177800" algn="ctr" rotWithShape="0">
              <a:srgbClr val="0D94FD">
                <a:alpha val="3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defTabSz="914400">
              <a:defRPr/>
            </a:pPr>
            <a:endParaRPr lang="zh-CN" altLang="en-US" dirty="0">
              <a:solidFill>
                <a:srgbClr val="FFFFFF"/>
              </a:solidFill>
              <a:latin typeface="Arial" panose="020B0604020202020204"/>
              <a:ea typeface="思源黑体 CN Regular"/>
            </a:endParaRPr>
          </a:p>
        </p:txBody>
      </p:sp>
      <p:sp>
        <p:nvSpPr>
          <p:cNvPr id="84" name="矩形 83"/>
          <p:cNvSpPr/>
          <p:nvPr/>
        </p:nvSpPr>
        <p:spPr>
          <a:xfrm>
            <a:off x="207011" y="5438526"/>
            <a:ext cx="1828800" cy="523220"/>
          </a:xfrm>
          <a:prstGeom prst="rect">
            <a:avLst/>
          </a:prstGeom>
        </p:spPr>
        <p:txBody>
          <a:bodyPr wrap="square" lIns="0" tIns="0" rIns="0" bIns="0">
            <a:spAutoFit/>
          </a:bodyPr>
          <a:lstStyle/>
          <a:p>
            <a:pPr marL="215900" indent="-107950" algn="just" defTabSz="914400">
              <a:spcAft>
                <a:spcPts val="600"/>
              </a:spcAft>
              <a:buClr>
                <a:srgbClr val="0D94FD"/>
              </a:buClr>
              <a:buFont typeface="Arial" panose="020B0604020202020204" pitchFamily="34" charset="0"/>
              <a:buChar char="•"/>
              <a:defRPr/>
            </a:pPr>
            <a:r>
              <a:rPr lang="en-US" altLang="zh-CN" sz="800" dirty="0">
                <a:solidFill>
                  <a:srgbClr val="000000">
                    <a:lumMod val="65000"/>
                    <a:lumOff val="35000"/>
                  </a:srgbClr>
                </a:solidFill>
                <a:latin typeface="Arial" panose="020B0604020202020204"/>
              </a:rPr>
              <a:t>1</a:t>
            </a:r>
            <a:endParaRPr lang="en-US" altLang="zh-CN" sz="800" dirty="0">
              <a:solidFill>
                <a:srgbClr val="000000">
                  <a:lumMod val="65000"/>
                  <a:lumOff val="35000"/>
                </a:srgbClr>
              </a:solidFill>
              <a:latin typeface="Arial" panose="020B0604020202020204"/>
            </a:endParaRPr>
          </a:p>
          <a:p>
            <a:pPr marL="215900" indent="-107950" algn="just" defTabSz="914400">
              <a:spcAft>
                <a:spcPts val="600"/>
              </a:spcAft>
              <a:buClr>
                <a:srgbClr val="0D94FD"/>
              </a:buClr>
              <a:buFont typeface="Arial" panose="020B0604020202020204" pitchFamily="34" charset="0"/>
              <a:buChar char="•"/>
              <a:defRPr/>
            </a:pPr>
            <a:r>
              <a:rPr lang="en-US" altLang="zh-CN" sz="800" dirty="0">
                <a:solidFill>
                  <a:srgbClr val="000000">
                    <a:lumMod val="65000"/>
                    <a:lumOff val="35000"/>
                  </a:srgbClr>
                </a:solidFill>
                <a:latin typeface="Arial" panose="020B0604020202020204"/>
                <a:ea typeface="思源黑体 CN Regular"/>
                <a:cs typeface="阿里巴巴普惠体 R" panose="00020600040101010101" pitchFamily="18" charset="-122"/>
              </a:rPr>
              <a:t>2</a:t>
            </a:r>
            <a:endParaRPr lang="en-US" altLang="zh-CN" sz="800" dirty="0">
              <a:solidFill>
                <a:srgbClr val="000000">
                  <a:lumMod val="65000"/>
                  <a:lumOff val="35000"/>
                </a:srgbClr>
              </a:solidFill>
              <a:latin typeface="Arial" panose="020B0604020202020204"/>
              <a:ea typeface="思源黑体 CN Regular"/>
              <a:cs typeface="阿里巴巴普惠体 R" panose="00020600040101010101" pitchFamily="18" charset="-122"/>
            </a:endParaRPr>
          </a:p>
          <a:p>
            <a:pPr marL="215900" indent="-107950" algn="just" defTabSz="914400">
              <a:spcAft>
                <a:spcPts val="600"/>
              </a:spcAft>
              <a:buClr>
                <a:srgbClr val="0D94FD"/>
              </a:buClr>
              <a:buFont typeface="Arial" panose="020B0604020202020204" pitchFamily="34" charset="0"/>
              <a:buChar char="•"/>
              <a:defRPr/>
            </a:pPr>
            <a:r>
              <a:rPr lang="en-US" altLang="zh-CN" sz="800" dirty="0">
                <a:solidFill>
                  <a:srgbClr val="000000">
                    <a:lumMod val="65000"/>
                    <a:lumOff val="35000"/>
                  </a:srgbClr>
                </a:solidFill>
                <a:latin typeface="Arial" panose="020B0604020202020204"/>
                <a:ea typeface="思源黑体 CN Regular"/>
                <a:cs typeface="阿里巴巴普惠体 R" panose="00020600040101010101" pitchFamily="18" charset="-122"/>
              </a:rPr>
              <a:t>3</a:t>
            </a:r>
            <a:endParaRPr lang="zh-CN" altLang="en-US" sz="800" dirty="0">
              <a:solidFill>
                <a:srgbClr val="000000">
                  <a:lumMod val="65000"/>
                  <a:lumOff val="35000"/>
                </a:srgbClr>
              </a:solidFill>
              <a:latin typeface="思源黑体 CN Regular"/>
              <a:ea typeface="思源黑体 CN Regular"/>
              <a:cs typeface="阿里巴巴普惠体 R" panose="00020600040101010101" pitchFamily="18" charset="-122"/>
            </a:endParaRPr>
          </a:p>
        </p:txBody>
      </p:sp>
      <p:sp>
        <p:nvSpPr>
          <p:cNvPr id="85" name="矩形 84"/>
          <p:cNvSpPr/>
          <p:nvPr/>
        </p:nvSpPr>
        <p:spPr>
          <a:xfrm>
            <a:off x="735240" y="4368408"/>
            <a:ext cx="877005" cy="276999"/>
          </a:xfrm>
          <a:prstGeom prst="rect">
            <a:avLst/>
          </a:prstGeom>
          <a:effectLst>
            <a:outerShdw blurRad="723900" dist="1016000" dir="10260000" sx="131000" sy="131000" algn="ctr" rotWithShape="0">
              <a:srgbClr val="0D94FD">
                <a:alpha val="40000"/>
              </a:srgbClr>
            </a:outerShdw>
          </a:effectLst>
        </p:spPr>
        <p:txBody>
          <a:bodyPr wrap="square" lIns="0" tIns="0" rIns="0" bIns="0">
            <a:spAutoFit/>
          </a:bodyPr>
          <a:lstStyle/>
          <a:p>
            <a:pPr algn="ctr" defTabSz="914400">
              <a:defRPr/>
            </a:pPr>
            <a:r>
              <a:rPr lang="en-US" altLang="zh-CN" dirty="0">
                <a:gradFill flip="none" rotWithShape="1">
                  <a:gsLst>
                    <a:gs pos="0">
                      <a:srgbClr val="0D94FD"/>
                    </a:gs>
                    <a:gs pos="100000">
                      <a:srgbClr val="06CAF4"/>
                    </a:gs>
                  </a:gsLst>
                  <a:lin ang="18900000" scaled="1"/>
                  <a:tileRect/>
                </a:gradFill>
                <a:effectLst>
                  <a:outerShdw blurRad="63500" algn="ctr" rotWithShape="0">
                    <a:srgbClr val="0D94FD">
                      <a:alpha val="40000"/>
                    </a:srgbClr>
                  </a:outerShdw>
                </a:effectLst>
                <a:latin typeface="思源宋体 CN Heavy" panose="02020900000000000000" pitchFamily="18" charset="-122"/>
                <a:ea typeface="思源宋体 CN Heavy" panose="02020900000000000000" pitchFamily="18" charset="-122"/>
              </a:rPr>
              <a:t>xxx</a:t>
            </a:r>
            <a:endParaRPr lang="en-US" altLang="zh-CN" dirty="0">
              <a:gradFill flip="none" rotWithShape="1">
                <a:gsLst>
                  <a:gs pos="0">
                    <a:srgbClr val="0D94FD"/>
                  </a:gs>
                  <a:gs pos="100000">
                    <a:srgbClr val="06CAF4"/>
                  </a:gs>
                </a:gsLst>
                <a:lin ang="18900000" scaled="1"/>
                <a:tileRect/>
              </a:gradFill>
              <a:effectLst>
                <a:outerShdw blurRad="63500" algn="ctr" rotWithShape="0">
                  <a:srgbClr val="0D94FD">
                    <a:alpha val="40000"/>
                  </a:srgbClr>
                </a:outerShdw>
              </a:effectLst>
              <a:latin typeface="思源宋体 CN Heavy" panose="02020900000000000000" pitchFamily="18" charset="-122"/>
              <a:ea typeface="思源宋体 CN Heavy" panose="02020900000000000000" pitchFamily="18" charset="-122"/>
            </a:endParaRPr>
          </a:p>
        </p:txBody>
      </p:sp>
      <p:sp>
        <p:nvSpPr>
          <p:cNvPr id="240" name="椭圆 239"/>
          <p:cNvSpPr/>
          <p:nvPr/>
        </p:nvSpPr>
        <p:spPr>
          <a:xfrm>
            <a:off x="684477" y="3326941"/>
            <a:ext cx="978535" cy="976001"/>
          </a:xfrm>
          <a:prstGeom prst="ellipse">
            <a:avLst/>
          </a:prstGeom>
          <a:gradFill flip="none" rotWithShape="1">
            <a:gsLst>
              <a:gs pos="25000">
                <a:srgbClr val="0D94FD"/>
              </a:gs>
              <a:gs pos="100000">
                <a:srgbClr val="06CAF4"/>
              </a:gs>
            </a:gsLst>
            <a:lin ang="10800000" scaled="1"/>
            <a:tileRect/>
          </a:gradFill>
          <a:ln>
            <a:noFill/>
          </a:ln>
          <a:effectLst>
            <a:outerShdw blurRad="190500" dist="50800" sx="102000" sy="102000" algn="ctr" rotWithShape="0">
              <a:srgbClr val="0D94FD">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defTabSz="914400">
              <a:defRPr/>
            </a:pPr>
            <a:endParaRPr lang="zh-CN" altLang="en-US">
              <a:solidFill>
                <a:prstClr val="white"/>
              </a:solidFill>
              <a:latin typeface="Roboto Regular"/>
              <a:ea typeface="思源黑体 CN Regular"/>
            </a:endParaRPr>
          </a:p>
        </p:txBody>
      </p:sp>
      <p:sp>
        <p:nvSpPr>
          <p:cNvPr id="102" name="íṩļiḍè"/>
          <p:cNvSpPr/>
          <p:nvPr/>
        </p:nvSpPr>
        <p:spPr>
          <a:xfrm>
            <a:off x="638555" y="4683943"/>
            <a:ext cx="1049724" cy="267199"/>
          </a:xfrm>
          <a:prstGeom prst="roundRect">
            <a:avLst>
              <a:gd name="adj" fmla="val 50000"/>
            </a:avLst>
          </a:prstGeom>
          <a:gradFill flip="none" rotWithShape="1">
            <a:gsLst>
              <a:gs pos="25000">
                <a:srgbClr val="0D94FD"/>
              </a:gs>
              <a:gs pos="100000">
                <a:srgbClr val="06CAF4"/>
              </a:gs>
            </a:gsLst>
            <a:lin ang="10800000" scaled="1"/>
            <a:tileRect/>
          </a:gradFill>
          <a:ln>
            <a:noFill/>
          </a:ln>
          <a:effectLst>
            <a:outerShdw blurRad="63500" sx="102000" sy="102000" algn="ctr" rotWithShape="0">
              <a:srgbClr val="0D94FD">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defTabSz="914400">
              <a:defRPr/>
            </a:pPr>
            <a:r>
              <a:rPr lang="en-US" altLang="zh-CN" sz="1100" dirty="0" err="1">
                <a:solidFill>
                  <a:prstClr val="white"/>
                </a:solidFill>
                <a:latin typeface="思源黑体 CN Heavy"/>
                <a:ea typeface="+mj-ea"/>
              </a:rPr>
              <a:t>Xxx</a:t>
            </a:r>
            <a:r>
              <a:rPr lang="zh-CN" altLang="en-US" sz="1100" dirty="0">
                <a:solidFill>
                  <a:prstClr val="white"/>
                </a:solidFill>
                <a:latin typeface="思源黑体 CN Heavy"/>
                <a:ea typeface="+mj-ea"/>
              </a:rPr>
              <a:t>职位</a:t>
            </a:r>
            <a:endParaRPr lang="zh-CN" altLang="en-US" sz="1100" dirty="0">
              <a:solidFill>
                <a:prstClr val="white"/>
              </a:solidFill>
              <a:latin typeface="思源黑体 CN Heavy"/>
              <a:ea typeface="+mj-ea"/>
            </a:endParaRPr>
          </a:p>
        </p:txBody>
      </p:sp>
      <p:sp>
        <p:nvSpPr>
          <p:cNvPr id="7" name="TextBox 38"/>
          <p:cNvSpPr txBox="1"/>
          <p:nvPr/>
        </p:nvSpPr>
        <p:spPr>
          <a:xfrm>
            <a:off x="438791" y="5016499"/>
            <a:ext cx="1504315" cy="169277"/>
          </a:xfrm>
          <a:prstGeom prst="rect">
            <a:avLst/>
          </a:prstGeom>
          <a:noFill/>
        </p:spPr>
        <p:txBody>
          <a:bodyPr wrap="square" lIns="0" tIns="0" rIns="0" bIns="0" rtlCol="0">
            <a:spAutoFit/>
          </a:bodyPr>
          <a:lstStyle/>
          <a:p>
            <a:pPr algn="ctr" defTabSz="457200">
              <a:defRPr/>
            </a:pPr>
            <a:r>
              <a:rPr lang="zh-CN" altLang="en-US" sz="1100" b="1" dirty="0">
                <a:solidFill>
                  <a:srgbClr val="07C1F5"/>
                </a:solidFill>
                <a:latin typeface="Arial" panose="020B0604020202020204"/>
              </a:rPr>
              <a:t>负责</a:t>
            </a:r>
            <a:r>
              <a:rPr lang="en-US" altLang="zh-CN" sz="1100" b="1" dirty="0">
                <a:solidFill>
                  <a:srgbClr val="07C1F5"/>
                </a:solidFill>
                <a:latin typeface="Arial" panose="020B0604020202020204"/>
              </a:rPr>
              <a:t>xxx</a:t>
            </a:r>
            <a:r>
              <a:rPr lang="zh-CN" altLang="en-US" sz="1100" b="1" dirty="0">
                <a:solidFill>
                  <a:srgbClr val="07C1F5"/>
                </a:solidFill>
                <a:latin typeface="Arial" panose="020B0604020202020204"/>
              </a:rPr>
              <a:t>工作</a:t>
            </a:r>
            <a:endParaRPr lang="zh-CN" altLang="en-US" sz="1100" b="1" dirty="0">
              <a:solidFill>
                <a:srgbClr val="07C1F5"/>
              </a:solidFill>
              <a:latin typeface="Arial" panose="020B0604020202020204"/>
            </a:endParaRPr>
          </a:p>
        </p:txBody>
      </p:sp>
      <p:sp>
        <p:nvSpPr>
          <p:cNvPr id="4" name="矩形 3"/>
          <p:cNvSpPr/>
          <p:nvPr>
            <p:custDataLst>
              <p:tags r:id="rId1"/>
            </p:custDataLst>
          </p:nvPr>
        </p:nvSpPr>
        <p:spPr>
          <a:xfrm>
            <a:off x="2712720" y="3728085"/>
            <a:ext cx="7993380" cy="2228215"/>
          </a:xfrm>
          <a:prstGeom prst="rect">
            <a:avLst/>
          </a:prstGeom>
          <a:effectLst>
            <a:outerShdw blurRad="723900" dist="1016000" dir="10260000" sx="131000" sy="131000" algn="ctr" rotWithShape="0">
              <a:srgbClr val="0D94FD">
                <a:alpha val="40000"/>
              </a:srgbClr>
            </a:outerShdw>
          </a:effectLst>
        </p:spPr>
        <p:txBody>
          <a:bodyPr wrap="square">
            <a:noAutofit/>
          </a:bodyPr>
          <a:p>
            <a:pPr indent="508000" algn="l" defTabSz="914400" fontAlgn="auto">
              <a:lnSpc>
                <a:spcPts val="3000"/>
              </a:lnSpc>
              <a:defRPr/>
              <a:extLst>
                <a:ext uri="{35155182-B16C-46BC-9424-99874614C6A1}">
                  <wpsdc:indentchars xmlns:wpsdc="http://www.wps.cn/officeDocument/2017/drawingmlCustomData" val="200" checksum="282533468"/>
                </a:ext>
              </a:extLst>
            </a:pPr>
            <a:r>
              <a:rPr lang="zh-CN" altLang="en-US" sz="2000" dirty="0">
                <a:solidFill>
                  <a:srgbClr val="FF0000"/>
                </a:solidFill>
                <a:effectLst>
                  <a:outerShdw blurRad="63500" algn="ctr" rotWithShape="0">
                    <a:srgbClr val="0D94FD">
                      <a:alpha val="40000"/>
                    </a:srgbClr>
                  </a:outerShdw>
                </a:effectLst>
                <a:latin typeface="微软雅黑" panose="020B0503020204020204" charset="-122"/>
                <a:ea typeface="微软雅黑" panose="020B0503020204020204" charset="-122"/>
                <a:sym typeface="+mn-ea"/>
              </a:rPr>
              <a:t>这页放上团队主要成员的简历即可。包含：证件照、姓名、在团队的职位（如董事长、联合创始人、总经理、运营总监、财务总监、技术总监、产品总监等），在团队的工作任务（可选）、学校和专业，曾经获得的奖项与荣誉。</a:t>
            </a:r>
            <a:endParaRPr lang="zh-CN" altLang="en-US" sz="2000" dirty="0">
              <a:solidFill>
                <a:srgbClr val="FF0000"/>
              </a:solidFill>
              <a:effectLst>
                <a:outerShdw blurRad="63500" algn="ctr" rotWithShape="0">
                  <a:srgbClr val="0D94FD">
                    <a:alpha val="40000"/>
                  </a:srgbClr>
                </a:outerShdw>
              </a:effectLst>
              <a:latin typeface="微软雅黑" panose="020B0503020204020204" charset="-122"/>
              <a:ea typeface="微软雅黑" panose="020B0503020204020204" charset="-122"/>
              <a:sym typeface="+mn-ea"/>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82986" y="305984"/>
            <a:ext cx="10571701" cy="523220"/>
          </a:xfrm>
          <a:prstGeom prst="rect">
            <a:avLst/>
          </a:prstGeom>
          <a:effectLst>
            <a:outerShdw blurRad="723900" dist="1016000" dir="10260000" sx="131000" sy="131000" algn="ctr" rotWithShape="0">
              <a:srgbClr val="0D94FD">
                <a:alpha val="40000"/>
              </a:srgbClr>
            </a:outerShdw>
          </a:effectLst>
        </p:spPr>
        <p:txBody>
          <a:bodyPr wrap="square">
            <a:spAutoFit/>
          </a:bodyPr>
          <a:lstStyle/>
          <a:p>
            <a:pPr algn="just" defTabSz="914400">
              <a:defRPr/>
            </a:pPr>
            <a:r>
              <a:rPr lang="zh-CN" altLang="en-US" sz="2800" spc="300" dirty="0">
                <a:gradFill flip="none" rotWithShape="1">
                  <a:gsLst>
                    <a:gs pos="0">
                      <a:srgbClr val="0D94FD"/>
                    </a:gs>
                    <a:gs pos="100000">
                      <a:srgbClr val="06CAF4"/>
                    </a:gs>
                  </a:gsLst>
                  <a:lin ang="18900000" scaled="1"/>
                  <a:tileRect/>
                </a:gradFill>
                <a:effectLst>
                  <a:outerShdw blurRad="63500" algn="ctr" rotWithShape="0">
                    <a:srgbClr val="0D94FD">
                      <a:alpha val="40000"/>
                    </a:srgbClr>
                  </a:outerShdw>
                </a:effectLst>
                <a:latin typeface="思源宋体 CN Heavy" panose="02020900000000000000" pitchFamily="18" charset="-122"/>
                <a:ea typeface="思源宋体 CN Heavy" panose="02020900000000000000" pitchFamily="18" charset="-122"/>
              </a:rPr>
              <a:t>顾问团队：业界权威背书给予丰富的资源支持</a:t>
            </a:r>
            <a:endParaRPr lang="zh-CN" altLang="en-US" sz="2800" spc="300" dirty="0">
              <a:gradFill flip="none" rotWithShape="1">
                <a:gsLst>
                  <a:gs pos="0">
                    <a:srgbClr val="0D94FD"/>
                  </a:gs>
                  <a:gs pos="100000">
                    <a:srgbClr val="06CAF4"/>
                  </a:gs>
                </a:gsLst>
                <a:lin ang="18900000" scaled="1"/>
                <a:tileRect/>
              </a:gradFill>
              <a:effectLst>
                <a:outerShdw blurRad="63500" algn="ctr" rotWithShape="0">
                  <a:srgbClr val="0D94FD">
                    <a:alpha val="40000"/>
                  </a:srgbClr>
                </a:outerShdw>
              </a:effectLst>
              <a:latin typeface="思源宋体 CN Heavy" panose="02020900000000000000" pitchFamily="18" charset="-122"/>
              <a:ea typeface="思源宋体 CN Heavy" panose="02020900000000000000" pitchFamily="18" charset="-122"/>
            </a:endParaRPr>
          </a:p>
        </p:txBody>
      </p:sp>
      <p:sp>
        <p:nvSpPr>
          <p:cNvPr id="3" name="矩形: 圆角 2"/>
          <p:cNvSpPr/>
          <p:nvPr/>
        </p:nvSpPr>
        <p:spPr>
          <a:xfrm>
            <a:off x="-53340" y="393700"/>
            <a:ext cx="520700" cy="452333"/>
          </a:xfrm>
          <a:prstGeom prst="roundRect">
            <a:avLst>
              <a:gd name="adj" fmla="val 10590"/>
            </a:avLst>
          </a:prstGeom>
          <a:gradFill flip="none" rotWithShape="1">
            <a:gsLst>
              <a:gs pos="14000">
                <a:srgbClr val="0D94FD">
                  <a:alpha val="88000"/>
                </a:srgbClr>
              </a:gs>
              <a:gs pos="100000">
                <a:srgbClr val="06CAF4">
                  <a:alpha val="80000"/>
                </a:srgbClr>
              </a:gs>
            </a:gsLst>
            <a:lin ang="162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defTabSz="914400">
              <a:defRPr/>
            </a:pPr>
            <a:endParaRPr lang="zh-CN" altLang="en-US">
              <a:solidFill>
                <a:prstClr val="white"/>
              </a:solidFill>
              <a:latin typeface="Roboto Regular"/>
              <a:ea typeface="思源黑体 CN Regular"/>
            </a:endParaRPr>
          </a:p>
        </p:txBody>
      </p:sp>
      <p:grpSp>
        <p:nvGrpSpPr>
          <p:cNvPr id="41" name="组合 40"/>
          <p:cNvGrpSpPr/>
          <p:nvPr/>
        </p:nvGrpSpPr>
        <p:grpSpPr>
          <a:xfrm>
            <a:off x="710051" y="1199535"/>
            <a:ext cx="5361409" cy="2801857"/>
            <a:chOff x="617035" y="1224045"/>
            <a:chExt cx="5361409" cy="2801856"/>
          </a:xfrm>
        </p:grpSpPr>
        <p:sp>
          <p:nvSpPr>
            <p:cNvPr id="42" name="矩形: 圆角 41"/>
            <p:cNvSpPr/>
            <p:nvPr/>
          </p:nvSpPr>
          <p:spPr>
            <a:xfrm>
              <a:off x="617035" y="1224045"/>
              <a:ext cx="5361409" cy="2801856"/>
            </a:xfrm>
            <a:prstGeom prst="roundRect">
              <a:avLst>
                <a:gd name="adj" fmla="val 2700"/>
              </a:avLst>
            </a:prstGeom>
            <a:gradFill>
              <a:gsLst>
                <a:gs pos="92000">
                  <a:srgbClr val="F0F9FF"/>
                </a:gs>
                <a:gs pos="0">
                  <a:schemeClr val="bg1"/>
                </a:gs>
              </a:gsLst>
              <a:lin ang="5400000" scaled="1"/>
            </a:gradFill>
            <a:ln w="15875">
              <a:gradFill>
                <a:gsLst>
                  <a:gs pos="93000">
                    <a:schemeClr val="accent1">
                      <a:lumMod val="5000"/>
                      <a:lumOff val="95000"/>
                      <a:alpha val="0"/>
                    </a:schemeClr>
                  </a:gs>
                  <a:gs pos="95000">
                    <a:srgbClr val="35A6FD"/>
                  </a:gs>
                  <a:gs pos="100000">
                    <a:schemeClr val="accent1"/>
                  </a:gs>
                </a:gsLst>
                <a:lin ang="5400000" scaled="1"/>
              </a:gradFill>
            </a:ln>
            <a:effectLst>
              <a:outerShdw blurRad="177800" algn="ctr" rotWithShape="0">
                <a:srgbClr val="0D94FD">
                  <a:alpha val="3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defTabSz="914400">
                <a:defRPr/>
              </a:pPr>
              <a:endParaRPr lang="zh-CN" altLang="en-US">
                <a:solidFill>
                  <a:srgbClr val="FFFFFF"/>
                </a:solidFill>
                <a:latin typeface="Arial" panose="020B0604020202020204"/>
                <a:ea typeface="思源黑体 CN Regular"/>
              </a:endParaRPr>
            </a:p>
          </p:txBody>
        </p:sp>
        <p:sp>
          <p:nvSpPr>
            <p:cNvPr id="43" name="矩形 42"/>
            <p:cNvSpPr/>
            <p:nvPr/>
          </p:nvSpPr>
          <p:spPr>
            <a:xfrm>
              <a:off x="2160391" y="1643848"/>
              <a:ext cx="3497674" cy="1013483"/>
            </a:xfrm>
            <a:prstGeom prst="rect">
              <a:avLst/>
            </a:prstGeom>
          </p:spPr>
          <p:txBody>
            <a:bodyPr wrap="square" lIns="0" tIns="0" rIns="0" bIns="0">
              <a:spAutoFit/>
            </a:bodyPr>
            <a:lstStyle/>
            <a:p>
              <a:pPr marL="215900" indent="-215900" algn="just" defTabSz="914400">
                <a:lnSpc>
                  <a:spcPct val="110000"/>
                </a:lnSpc>
                <a:spcAft>
                  <a:spcPts val="600"/>
                </a:spcAft>
                <a:buClr>
                  <a:srgbClr val="0D94FD"/>
                </a:buClr>
                <a:buFont typeface="Arial" panose="020B0604020202020204" pitchFamily="34" charset="0"/>
                <a:buChar char="•"/>
                <a:defRPr/>
              </a:pPr>
              <a:r>
                <a:rPr lang="en-US" altLang="zh-CN" sz="1400" b="1" dirty="0" err="1">
                  <a:solidFill>
                    <a:srgbClr val="0D94FD"/>
                  </a:solidFill>
                  <a:latin typeface="思源黑体 CN Regular"/>
                  <a:ea typeface="思源黑体 CN Regular"/>
                  <a:cs typeface="阿里巴巴普惠体 R" panose="00020600040101010101" pitchFamily="18" charset="-122"/>
                  <a:sym typeface="+mn-ea"/>
                </a:rPr>
                <a:t>Xxx</a:t>
              </a:r>
              <a:endParaRPr lang="en-US" altLang="zh-CN" sz="1400" b="1" dirty="0">
                <a:solidFill>
                  <a:srgbClr val="0D94FD"/>
                </a:solidFill>
                <a:latin typeface="思源黑体 CN Regular"/>
                <a:ea typeface="思源黑体 CN Regular"/>
                <a:cs typeface="阿里巴巴普惠体 R" panose="00020600040101010101" pitchFamily="18" charset="-122"/>
                <a:sym typeface="+mn-ea"/>
              </a:endParaRPr>
            </a:p>
            <a:p>
              <a:pPr marL="215900" indent="-215900" algn="just" defTabSz="914400">
                <a:lnSpc>
                  <a:spcPct val="110000"/>
                </a:lnSpc>
                <a:spcAft>
                  <a:spcPts val="600"/>
                </a:spcAft>
                <a:buClr>
                  <a:srgbClr val="0D94FD"/>
                </a:buClr>
                <a:buFont typeface="Arial" panose="020B0604020202020204" pitchFamily="34" charset="0"/>
                <a:buChar char="•"/>
                <a:defRPr/>
              </a:pPr>
              <a:r>
                <a:rPr lang="en-US" altLang="zh-CN" sz="1100" dirty="0">
                  <a:solidFill>
                    <a:srgbClr val="000000">
                      <a:lumMod val="65000"/>
                      <a:lumOff val="35000"/>
                    </a:srgbClr>
                  </a:solidFill>
                  <a:latin typeface="思源黑体 CN Regular"/>
                </a:rPr>
                <a:t>1</a:t>
              </a:r>
              <a:endParaRPr lang="en-US" altLang="zh-CN" sz="1100" dirty="0">
                <a:solidFill>
                  <a:srgbClr val="000000">
                    <a:lumMod val="65000"/>
                    <a:lumOff val="35000"/>
                  </a:srgbClr>
                </a:solidFill>
                <a:latin typeface="思源黑体 CN Regular"/>
              </a:endParaRPr>
            </a:p>
            <a:p>
              <a:pPr marL="215900" indent="-215900" algn="just" defTabSz="914400">
                <a:lnSpc>
                  <a:spcPct val="110000"/>
                </a:lnSpc>
                <a:spcAft>
                  <a:spcPts val="600"/>
                </a:spcAft>
                <a:buClr>
                  <a:srgbClr val="0D94FD"/>
                </a:buClr>
                <a:buFont typeface="Arial" panose="020B0604020202020204" pitchFamily="34" charset="0"/>
                <a:buChar char="•"/>
                <a:defRPr/>
              </a:pPr>
              <a:r>
                <a:rPr lang="en-US" altLang="zh-CN" sz="1100" dirty="0">
                  <a:solidFill>
                    <a:srgbClr val="000000">
                      <a:lumMod val="65000"/>
                      <a:lumOff val="35000"/>
                    </a:srgbClr>
                  </a:solidFill>
                  <a:latin typeface="思源黑体 CN Regular"/>
                  <a:ea typeface="思源黑体 CN Regular"/>
                  <a:cs typeface="阿里巴巴普惠体 R" panose="00020600040101010101" pitchFamily="18" charset="-122"/>
                </a:rPr>
                <a:t>2</a:t>
              </a:r>
              <a:endParaRPr lang="en-US" altLang="zh-CN" sz="1100" dirty="0">
                <a:solidFill>
                  <a:srgbClr val="000000">
                    <a:lumMod val="65000"/>
                    <a:lumOff val="35000"/>
                  </a:srgbClr>
                </a:solidFill>
                <a:latin typeface="思源黑体 CN Regular"/>
                <a:ea typeface="思源黑体 CN Regular"/>
                <a:cs typeface="阿里巴巴普惠体 R" panose="00020600040101010101" pitchFamily="18" charset="-122"/>
              </a:endParaRPr>
            </a:p>
            <a:p>
              <a:pPr marL="215900" indent="-215900" algn="just" defTabSz="914400">
                <a:lnSpc>
                  <a:spcPct val="110000"/>
                </a:lnSpc>
                <a:spcAft>
                  <a:spcPts val="600"/>
                </a:spcAft>
                <a:buClr>
                  <a:srgbClr val="0D94FD"/>
                </a:buClr>
                <a:buFont typeface="Arial" panose="020B0604020202020204" pitchFamily="34" charset="0"/>
                <a:buChar char="•"/>
                <a:defRPr/>
              </a:pPr>
              <a:r>
                <a:rPr lang="en-US" altLang="zh-CN" sz="1100" dirty="0">
                  <a:solidFill>
                    <a:srgbClr val="000000">
                      <a:lumMod val="65000"/>
                      <a:lumOff val="35000"/>
                    </a:srgbClr>
                  </a:solidFill>
                  <a:latin typeface="思源黑体 CN Regular"/>
                  <a:ea typeface="思源黑体 CN Regular"/>
                  <a:cs typeface="阿里巴巴普惠体 R" panose="00020600040101010101" pitchFamily="18" charset="-122"/>
                </a:rPr>
                <a:t>3</a:t>
              </a:r>
              <a:endParaRPr lang="zh-CN" altLang="en-US" sz="1100" dirty="0">
                <a:solidFill>
                  <a:srgbClr val="000000">
                    <a:lumMod val="65000"/>
                    <a:lumOff val="35000"/>
                  </a:srgbClr>
                </a:solidFill>
                <a:latin typeface="思源黑体 CN Regular"/>
                <a:ea typeface="思源黑体 CN Regular"/>
                <a:cs typeface="阿里巴巴普惠体 R" panose="00020600040101010101" pitchFamily="18" charset="-122"/>
              </a:endParaRPr>
            </a:p>
          </p:txBody>
        </p:sp>
        <p:sp>
          <p:nvSpPr>
            <p:cNvPr id="44" name="矩形 43"/>
            <p:cNvSpPr/>
            <p:nvPr/>
          </p:nvSpPr>
          <p:spPr>
            <a:xfrm>
              <a:off x="985188" y="2958178"/>
              <a:ext cx="877005" cy="307777"/>
            </a:xfrm>
            <a:prstGeom prst="rect">
              <a:avLst/>
            </a:prstGeom>
            <a:effectLst>
              <a:outerShdw blurRad="723900" dist="1016000" dir="10260000" sx="131000" sy="131000" algn="ctr" rotWithShape="0">
                <a:srgbClr val="0D94FD">
                  <a:alpha val="40000"/>
                </a:srgbClr>
              </a:outerShdw>
            </a:effectLst>
          </p:spPr>
          <p:txBody>
            <a:bodyPr wrap="square" lIns="0" tIns="0" rIns="0" bIns="0">
              <a:spAutoFit/>
            </a:bodyPr>
            <a:lstStyle/>
            <a:p>
              <a:pPr algn="ctr" defTabSz="914400">
                <a:defRPr/>
              </a:pPr>
              <a:r>
                <a:rPr lang="en-US" altLang="zh-CN" sz="2000" dirty="0">
                  <a:gradFill flip="none" rotWithShape="1">
                    <a:gsLst>
                      <a:gs pos="0">
                        <a:srgbClr val="0D94FD"/>
                      </a:gs>
                      <a:gs pos="100000">
                        <a:srgbClr val="06CAF4"/>
                      </a:gs>
                    </a:gsLst>
                    <a:lin ang="18900000" scaled="1"/>
                    <a:tileRect/>
                  </a:gradFill>
                  <a:effectLst>
                    <a:outerShdw blurRad="63500" algn="ctr" rotWithShape="0">
                      <a:srgbClr val="0D94FD">
                        <a:alpha val="40000"/>
                      </a:srgbClr>
                    </a:outerShdw>
                  </a:effectLst>
                  <a:latin typeface="思源宋体 CN Heavy" panose="02020900000000000000" pitchFamily="18" charset="-122"/>
                  <a:ea typeface="思源宋体 CN Heavy" panose="02020900000000000000" pitchFamily="18" charset="-122"/>
                </a:rPr>
                <a:t>xxx</a:t>
              </a:r>
              <a:endParaRPr lang="zh-CN" altLang="en-US" sz="2000" dirty="0">
                <a:gradFill flip="none" rotWithShape="1">
                  <a:gsLst>
                    <a:gs pos="0">
                      <a:srgbClr val="0D94FD"/>
                    </a:gs>
                    <a:gs pos="100000">
                      <a:srgbClr val="06CAF4"/>
                    </a:gs>
                  </a:gsLst>
                  <a:lin ang="18900000" scaled="1"/>
                  <a:tileRect/>
                </a:gradFill>
                <a:effectLst>
                  <a:outerShdw blurRad="63500" algn="ctr" rotWithShape="0">
                    <a:srgbClr val="0D94FD">
                      <a:alpha val="40000"/>
                    </a:srgbClr>
                  </a:outerShdw>
                </a:effectLst>
                <a:latin typeface="思源宋体 CN Heavy" panose="02020900000000000000" pitchFamily="18" charset="-122"/>
                <a:ea typeface="思源宋体 CN Heavy" panose="02020900000000000000" pitchFamily="18" charset="-122"/>
              </a:endParaRPr>
            </a:p>
          </p:txBody>
        </p:sp>
        <p:sp>
          <p:nvSpPr>
            <p:cNvPr id="45" name="íṩļiḍè"/>
            <p:cNvSpPr/>
            <p:nvPr/>
          </p:nvSpPr>
          <p:spPr>
            <a:xfrm>
              <a:off x="934423" y="3322227"/>
              <a:ext cx="978534" cy="267199"/>
            </a:xfrm>
            <a:prstGeom prst="roundRect">
              <a:avLst>
                <a:gd name="adj" fmla="val 50000"/>
              </a:avLst>
            </a:prstGeom>
            <a:gradFill flip="none" rotWithShape="1">
              <a:gsLst>
                <a:gs pos="25000">
                  <a:srgbClr val="0D94FD"/>
                </a:gs>
                <a:gs pos="100000">
                  <a:srgbClr val="06CAF4"/>
                </a:gs>
              </a:gsLst>
              <a:lin ang="10800000" scaled="1"/>
              <a:tileRect/>
            </a:gradFill>
            <a:ln>
              <a:noFill/>
            </a:ln>
            <a:effectLst>
              <a:outerShdw blurRad="63500" sx="102000" sy="102000" algn="ctr" rotWithShape="0">
                <a:srgbClr val="0D94FD">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defTabSz="914400">
                <a:defRPr/>
              </a:pPr>
              <a:r>
                <a:rPr lang="en-US" altLang="zh-CN" sz="1200" dirty="0" err="1">
                  <a:solidFill>
                    <a:prstClr val="white"/>
                  </a:solidFill>
                  <a:latin typeface="思源黑体 CN Heavy"/>
                  <a:ea typeface="+mj-ea"/>
                </a:rPr>
                <a:t>Xx</a:t>
              </a:r>
              <a:r>
                <a:rPr lang="zh-CN" altLang="en-US" sz="1200" dirty="0">
                  <a:solidFill>
                    <a:prstClr val="white"/>
                  </a:solidFill>
                  <a:latin typeface="思源黑体 CN Heavy"/>
                  <a:ea typeface="+mj-ea"/>
                </a:rPr>
                <a:t>顾问</a:t>
              </a:r>
              <a:endParaRPr lang="zh-CN" altLang="en-US" sz="1200" dirty="0">
                <a:solidFill>
                  <a:prstClr val="white"/>
                </a:solidFill>
                <a:latin typeface="思源黑体 CN Heavy"/>
                <a:ea typeface="+mj-ea"/>
              </a:endParaRPr>
            </a:p>
          </p:txBody>
        </p:sp>
        <p:sp>
          <p:nvSpPr>
            <p:cNvPr id="47" name="椭圆 46"/>
            <p:cNvSpPr/>
            <p:nvPr/>
          </p:nvSpPr>
          <p:spPr>
            <a:xfrm>
              <a:off x="934423" y="1919068"/>
              <a:ext cx="978534" cy="978533"/>
            </a:xfrm>
            <a:prstGeom prst="ellipse">
              <a:avLst/>
            </a:prstGeom>
            <a:gradFill flip="none" rotWithShape="1">
              <a:gsLst>
                <a:gs pos="25000">
                  <a:srgbClr val="0D94FD"/>
                </a:gs>
                <a:gs pos="100000">
                  <a:srgbClr val="06CAF4"/>
                </a:gs>
              </a:gsLst>
              <a:lin ang="10800000" scaled="1"/>
              <a:tileRect/>
            </a:gradFill>
            <a:ln>
              <a:noFill/>
            </a:ln>
            <a:effectLst>
              <a:outerShdw blurRad="190500" dist="50800" sx="102000" sy="102000" algn="ctr" rotWithShape="0">
                <a:srgbClr val="0D94FD">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defTabSz="914400">
                <a:defRPr/>
              </a:pPr>
              <a:endParaRPr lang="zh-CN" altLang="en-US" dirty="0">
                <a:solidFill>
                  <a:srgbClr val="FFFFFF"/>
                </a:solidFill>
                <a:latin typeface="Arial" panose="020B0604020202020204"/>
                <a:ea typeface="思源黑体 CN Regular"/>
              </a:endParaRPr>
            </a:p>
          </p:txBody>
        </p:sp>
      </p:grpSp>
      <p:sp>
        <p:nvSpPr>
          <p:cNvPr id="7" name="矩形 6"/>
          <p:cNvSpPr/>
          <p:nvPr>
            <p:custDataLst>
              <p:tags r:id="rId1"/>
            </p:custDataLst>
          </p:nvPr>
        </p:nvSpPr>
        <p:spPr>
          <a:xfrm>
            <a:off x="2099310" y="4012565"/>
            <a:ext cx="7993380" cy="2228215"/>
          </a:xfrm>
          <a:prstGeom prst="rect">
            <a:avLst/>
          </a:prstGeom>
          <a:effectLst>
            <a:outerShdw blurRad="723900" dist="1016000" dir="10260000" sx="131000" sy="131000" algn="ctr" rotWithShape="0">
              <a:srgbClr val="0D94FD">
                <a:alpha val="40000"/>
              </a:srgbClr>
            </a:outerShdw>
          </a:effectLst>
        </p:spPr>
        <p:txBody>
          <a:bodyPr wrap="square">
            <a:noAutofit/>
          </a:bodyPr>
          <a:p>
            <a:pPr indent="508000" algn="l" defTabSz="914400" fontAlgn="auto">
              <a:lnSpc>
                <a:spcPts val="3000"/>
              </a:lnSpc>
              <a:defRPr/>
              <a:extLst>
                <a:ext uri="{35155182-B16C-46BC-9424-99874614C6A1}">
                  <wpsdc:indentchars xmlns:wpsdc="http://www.wps.cn/officeDocument/2017/drawingmlCustomData" val="200" checksum="282533468"/>
                </a:ext>
              </a:extLst>
            </a:pPr>
            <a:r>
              <a:rPr lang="zh-CN" altLang="en-US" sz="2000" dirty="0">
                <a:solidFill>
                  <a:srgbClr val="FF0000"/>
                </a:solidFill>
                <a:effectLst>
                  <a:outerShdw blurRad="63500" algn="ctr" rotWithShape="0">
                    <a:srgbClr val="0D94FD">
                      <a:alpha val="40000"/>
                    </a:srgbClr>
                  </a:outerShdw>
                </a:effectLst>
                <a:latin typeface="微软雅黑" panose="020B0503020204020204" charset="-122"/>
                <a:ea typeface="微软雅黑" panose="020B0503020204020204" charset="-122"/>
                <a:sym typeface="+mn-ea"/>
              </a:rPr>
              <a:t>这页放上团队顾问的简历即可，注意指导老师也属于顾问。内容包含：证件照、姓名、顾问角色（如技术顾问、产品顾问、运营顾问、行业顾问等），拥有的title（如XX主任，XX理事，XX委员，XX的总经理等），获得的荣誉和奖项，拥有多少专利和论文，主持多少科研项目等等。</a:t>
            </a:r>
            <a:endParaRPr lang="zh-CN" altLang="en-US" sz="2000" dirty="0">
              <a:solidFill>
                <a:srgbClr val="FF0000"/>
              </a:solidFill>
              <a:effectLst>
                <a:outerShdw blurRad="63500" algn="ctr" rotWithShape="0">
                  <a:srgbClr val="0D94FD">
                    <a:alpha val="40000"/>
                  </a:srgbClr>
                </a:outerShdw>
              </a:effectLst>
              <a:latin typeface="微软雅黑" panose="020B0503020204020204" charset="-122"/>
              <a:ea typeface="微软雅黑" panose="020B0503020204020204" charset="-122"/>
              <a:sym typeface="+mn-ea"/>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82985" y="305985"/>
            <a:ext cx="8840363" cy="523220"/>
          </a:xfrm>
          <a:prstGeom prst="rect">
            <a:avLst/>
          </a:prstGeom>
          <a:effectLst>
            <a:outerShdw blurRad="723900" dist="1016000" dir="10260000" sx="131000" sy="131000" algn="ctr" rotWithShape="0">
              <a:srgbClr val="0D94FD">
                <a:alpha val="40000"/>
              </a:srgbClr>
            </a:outerShdw>
          </a:effectLst>
        </p:spPr>
        <p:txBody>
          <a:bodyPr wrap="square">
            <a:spAutoFit/>
          </a:bodyPr>
          <a:lstStyle/>
          <a:p>
            <a:pPr algn="just" defTabSz="914400">
              <a:defRPr/>
            </a:pPr>
            <a:r>
              <a:rPr lang="zh-CN" altLang="en-US" sz="2800" spc="300" dirty="0">
                <a:gradFill flip="none" rotWithShape="1">
                  <a:gsLst>
                    <a:gs pos="0">
                      <a:srgbClr val="0D94FD"/>
                    </a:gs>
                    <a:gs pos="100000">
                      <a:srgbClr val="06CAF4"/>
                    </a:gs>
                  </a:gsLst>
                  <a:lin ang="18900000" scaled="1"/>
                  <a:tileRect/>
                </a:gradFill>
                <a:effectLst>
                  <a:outerShdw blurRad="63500" algn="ctr" rotWithShape="0">
                    <a:srgbClr val="0D94FD">
                      <a:alpha val="40000"/>
                    </a:srgbClr>
                  </a:outerShdw>
                </a:effectLst>
                <a:latin typeface="思源宋体 CN Heavy" panose="02020900000000000000" pitchFamily="18" charset="-122"/>
                <a:ea typeface="思源宋体 CN Heavy" panose="02020900000000000000" pitchFamily="18" charset="-122"/>
              </a:rPr>
              <a:t>技术壁垒：</a:t>
            </a:r>
            <a:r>
              <a:rPr lang="en-US" altLang="zh-CN" sz="2800" spc="300" dirty="0">
                <a:gradFill flip="none" rotWithShape="1">
                  <a:gsLst>
                    <a:gs pos="0">
                      <a:srgbClr val="0D94FD"/>
                    </a:gs>
                    <a:gs pos="100000">
                      <a:srgbClr val="06CAF4"/>
                    </a:gs>
                  </a:gsLst>
                  <a:lin ang="18900000" scaled="1"/>
                  <a:tileRect/>
                </a:gradFill>
                <a:effectLst>
                  <a:outerShdw blurRad="63500" algn="ctr" rotWithShape="0">
                    <a:srgbClr val="0D94FD">
                      <a:alpha val="40000"/>
                    </a:srgbClr>
                  </a:outerShdw>
                </a:effectLst>
                <a:latin typeface="思源宋体 CN Heavy" panose="02020900000000000000" pitchFamily="18" charset="-122"/>
                <a:ea typeface="思源宋体 CN Heavy" panose="02020900000000000000" pitchFamily="18" charset="-122"/>
              </a:rPr>
              <a:t>xx</a:t>
            </a:r>
            <a:r>
              <a:rPr lang="zh-CN" altLang="en-US" sz="2800" spc="300" dirty="0">
                <a:gradFill flip="none" rotWithShape="1">
                  <a:gsLst>
                    <a:gs pos="0">
                      <a:srgbClr val="0D94FD"/>
                    </a:gs>
                    <a:gs pos="100000">
                      <a:srgbClr val="06CAF4"/>
                    </a:gs>
                  </a:gsLst>
                  <a:lin ang="18900000" scaled="1"/>
                  <a:tileRect/>
                </a:gradFill>
                <a:effectLst>
                  <a:outerShdw blurRad="63500" algn="ctr" rotWithShape="0">
                    <a:srgbClr val="0D94FD">
                      <a:alpha val="40000"/>
                    </a:srgbClr>
                  </a:outerShdw>
                </a:effectLst>
                <a:latin typeface="思源宋体 CN Heavy" panose="02020900000000000000" pitchFamily="18" charset="-122"/>
                <a:ea typeface="思源宋体 CN Heavy" panose="02020900000000000000" pitchFamily="18" charset="-122"/>
              </a:rPr>
              <a:t>篇专利，</a:t>
            </a:r>
            <a:r>
              <a:rPr lang="en-US" altLang="zh-CN" sz="2800" spc="300" dirty="0">
                <a:gradFill flip="none" rotWithShape="1">
                  <a:gsLst>
                    <a:gs pos="0">
                      <a:srgbClr val="0D94FD"/>
                    </a:gs>
                    <a:gs pos="100000">
                      <a:srgbClr val="06CAF4"/>
                    </a:gs>
                  </a:gsLst>
                  <a:lin ang="18900000" scaled="1"/>
                  <a:tileRect/>
                </a:gradFill>
                <a:effectLst>
                  <a:outerShdw blurRad="63500" algn="ctr" rotWithShape="0">
                    <a:srgbClr val="0D94FD">
                      <a:alpha val="40000"/>
                    </a:srgbClr>
                  </a:outerShdw>
                </a:effectLst>
                <a:latin typeface="思源宋体 CN Heavy" panose="02020900000000000000" pitchFamily="18" charset="-122"/>
                <a:ea typeface="思源宋体 CN Heavy" panose="02020900000000000000" pitchFamily="18" charset="-122"/>
              </a:rPr>
              <a:t>xx</a:t>
            </a:r>
            <a:r>
              <a:rPr lang="zh-CN" altLang="en-US" sz="2800" spc="300" dirty="0">
                <a:gradFill flip="none" rotWithShape="1">
                  <a:gsLst>
                    <a:gs pos="0">
                      <a:srgbClr val="0D94FD"/>
                    </a:gs>
                    <a:gs pos="100000">
                      <a:srgbClr val="06CAF4"/>
                    </a:gs>
                  </a:gsLst>
                  <a:lin ang="18900000" scaled="1"/>
                  <a:tileRect/>
                </a:gradFill>
                <a:effectLst>
                  <a:outerShdw blurRad="63500" algn="ctr" rotWithShape="0">
                    <a:srgbClr val="0D94FD">
                      <a:alpha val="40000"/>
                    </a:srgbClr>
                  </a:outerShdw>
                </a:effectLst>
                <a:latin typeface="思源宋体 CN Heavy" panose="02020900000000000000" pitchFamily="18" charset="-122"/>
                <a:ea typeface="思源宋体 CN Heavy" panose="02020900000000000000" pitchFamily="18" charset="-122"/>
              </a:rPr>
              <a:t>篇论文，</a:t>
            </a:r>
            <a:r>
              <a:rPr lang="en-US" altLang="zh-CN" sz="2800" spc="300" dirty="0">
                <a:gradFill flip="none" rotWithShape="1">
                  <a:gsLst>
                    <a:gs pos="0">
                      <a:srgbClr val="0D94FD"/>
                    </a:gs>
                    <a:gs pos="100000">
                      <a:srgbClr val="06CAF4"/>
                    </a:gs>
                  </a:gsLst>
                  <a:lin ang="18900000" scaled="1"/>
                  <a:tileRect/>
                </a:gradFill>
                <a:effectLst>
                  <a:outerShdw blurRad="63500" algn="ctr" rotWithShape="0">
                    <a:srgbClr val="0D94FD">
                      <a:alpha val="40000"/>
                    </a:srgbClr>
                  </a:outerShdw>
                </a:effectLst>
                <a:latin typeface="思源宋体 CN Heavy" panose="02020900000000000000" pitchFamily="18" charset="-122"/>
                <a:ea typeface="思源宋体 CN Heavy" panose="02020900000000000000" pitchFamily="18" charset="-122"/>
              </a:rPr>
              <a:t>xx</a:t>
            </a:r>
            <a:r>
              <a:rPr lang="zh-CN" altLang="en-US" sz="2800" spc="300" dirty="0">
                <a:gradFill flip="none" rotWithShape="1">
                  <a:gsLst>
                    <a:gs pos="0">
                      <a:srgbClr val="0D94FD"/>
                    </a:gs>
                    <a:gs pos="100000">
                      <a:srgbClr val="06CAF4"/>
                    </a:gs>
                  </a:gsLst>
                  <a:lin ang="18900000" scaled="1"/>
                  <a:tileRect/>
                </a:gradFill>
                <a:effectLst>
                  <a:outerShdw blurRad="63500" algn="ctr" rotWithShape="0">
                    <a:srgbClr val="0D94FD">
                      <a:alpha val="40000"/>
                    </a:srgbClr>
                  </a:outerShdw>
                </a:effectLst>
                <a:latin typeface="思源宋体 CN Heavy" panose="02020900000000000000" pitchFamily="18" charset="-122"/>
                <a:ea typeface="思源宋体 CN Heavy" panose="02020900000000000000" pitchFamily="18" charset="-122"/>
              </a:rPr>
              <a:t>篇软著</a:t>
            </a:r>
            <a:endParaRPr lang="zh-CN" altLang="en-US" sz="2800" spc="300" dirty="0">
              <a:gradFill flip="none" rotWithShape="1">
                <a:gsLst>
                  <a:gs pos="0">
                    <a:srgbClr val="0D94FD"/>
                  </a:gs>
                  <a:gs pos="100000">
                    <a:srgbClr val="06CAF4"/>
                  </a:gs>
                </a:gsLst>
                <a:lin ang="18900000" scaled="1"/>
                <a:tileRect/>
              </a:gradFill>
              <a:effectLst>
                <a:outerShdw blurRad="63500" algn="ctr" rotWithShape="0">
                  <a:srgbClr val="0D94FD">
                    <a:alpha val="40000"/>
                  </a:srgbClr>
                </a:outerShdw>
              </a:effectLst>
              <a:latin typeface="思源宋体 CN Heavy" panose="02020900000000000000" pitchFamily="18" charset="-122"/>
              <a:ea typeface="思源宋体 CN Heavy" panose="02020900000000000000" pitchFamily="18" charset="-122"/>
            </a:endParaRPr>
          </a:p>
        </p:txBody>
      </p:sp>
      <p:sp>
        <p:nvSpPr>
          <p:cNvPr id="5" name="矩形: 圆角 4"/>
          <p:cNvSpPr/>
          <p:nvPr/>
        </p:nvSpPr>
        <p:spPr>
          <a:xfrm>
            <a:off x="-53340" y="393700"/>
            <a:ext cx="520700" cy="452333"/>
          </a:xfrm>
          <a:prstGeom prst="roundRect">
            <a:avLst>
              <a:gd name="adj" fmla="val 10590"/>
            </a:avLst>
          </a:prstGeom>
          <a:gradFill flip="none" rotWithShape="1">
            <a:gsLst>
              <a:gs pos="14000">
                <a:srgbClr val="0D94FD">
                  <a:alpha val="88000"/>
                </a:srgbClr>
              </a:gs>
              <a:gs pos="100000">
                <a:srgbClr val="06CAF4">
                  <a:alpha val="80000"/>
                </a:srgbClr>
              </a:gs>
            </a:gsLst>
            <a:lin ang="162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defTabSz="914400">
              <a:defRPr/>
            </a:pPr>
            <a:endParaRPr lang="zh-CN" altLang="en-US">
              <a:solidFill>
                <a:prstClr val="white"/>
              </a:solidFill>
              <a:latin typeface="Roboto Regular"/>
              <a:ea typeface="思源黑体 CN Regular"/>
            </a:endParaRPr>
          </a:p>
        </p:txBody>
      </p:sp>
      <p:sp>
        <p:nvSpPr>
          <p:cNvPr id="65" name="矩形 64"/>
          <p:cNvSpPr/>
          <p:nvPr/>
        </p:nvSpPr>
        <p:spPr>
          <a:xfrm>
            <a:off x="2363257" y="6129102"/>
            <a:ext cx="7820304" cy="615553"/>
          </a:xfrm>
          <a:prstGeom prst="rect">
            <a:avLst/>
          </a:prstGeom>
        </p:spPr>
        <p:txBody>
          <a:bodyPr wrap="square" lIns="0" tIns="0" rIns="0" bIns="0">
            <a:spAutoFit/>
          </a:bodyPr>
          <a:lstStyle/>
          <a:p>
            <a:pPr algn="ctr">
              <a:defRPr/>
            </a:pPr>
            <a:r>
              <a:rPr lang="zh-CN" altLang="en-US" sz="2000" b="1" spc="300" dirty="0">
                <a:gradFill flip="none" rotWithShape="1">
                  <a:gsLst>
                    <a:gs pos="0">
                      <a:srgbClr val="0D94FD"/>
                    </a:gs>
                    <a:gs pos="100000">
                      <a:srgbClr val="06CAF4"/>
                    </a:gs>
                  </a:gsLst>
                  <a:lin ang="18900000" scaled="1"/>
                  <a:tileRect/>
                </a:gradFill>
                <a:effectLst>
                  <a:outerShdw blurRad="63500" algn="ctr" rotWithShape="0">
                    <a:srgbClr val="0D94FD">
                      <a:alpha val="40000"/>
                    </a:srgbClr>
                  </a:outerShdw>
                </a:effectLst>
                <a:ea typeface="思源宋体 CN Heavy" panose="02020900000000000000" pitchFamily="18" charset="-122"/>
                <a:sym typeface="宋体" panose="02010600030101010101" pitchFamily="2" charset="-122"/>
              </a:rPr>
              <a:t>团队成员均为学术成果所有人或第一作者，不存在争议问题</a:t>
            </a:r>
            <a:endParaRPr lang="en-US" altLang="zh-CN" sz="2000" b="1" spc="300" dirty="0">
              <a:gradFill flip="none" rotWithShape="1">
                <a:gsLst>
                  <a:gs pos="0">
                    <a:srgbClr val="0D94FD"/>
                  </a:gs>
                  <a:gs pos="100000">
                    <a:srgbClr val="06CAF4"/>
                  </a:gs>
                </a:gsLst>
                <a:lin ang="18900000" scaled="1"/>
                <a:tileRect/>
              </a:gradFill>
              <a:effectLst>
                <a:outerShdw blurRad="63500" algn="ctr" rotWithShape="0">
                  <a:srgbClr val="0D94FD">
                    <a:alpha val="40000"/>
                  </a:srgbClr>
                </a:outerShdw>
              </a:effectLst>
              <a:ea typeface="思源宋体 CN Heavy" panose="02020900000000000000" pitchFamily="18" charset="-122"/>
              <a:sym typeface="宋体" panose="02010600030101010101" pitchFamily="2" charset="-122"/>
            </a:endParaRPr>
          </a:p>
          <a:p>
            <a:endParaRPr lang="en-US" altLang="zh-CN" sz="2000" dirty="0">
              <a:sym typeface="宋体" panose="02010600030101010101" pitchFamily="2" charset="-122"/>
            </a:endParaRPr>
          </a:p>
        </p:txBody>
      </p:sp>
      <p:sp>
        <p:nvSpPr>
          <p:cNvPr id="12" name="íṩļiḍè"/>
          <p:cNvSpPr/>
          <p:nvPr/>
        </p:nvSpPr>
        <p:spPr>
          <a:xfrm>
            <a:off x="1622396" y="4938334"/>
            <a:ext cx="4906933" cy="378460"/>
          </a:xfrm>
          <a:prstGeom prst="roundRect">
            <a:avLst>
              <a:gd name="adj" fmla="val 50000"/>
            </a:avLst>
          </a:prstGeom>
          <a:gradFill flip="none" rotWithShape="1">
            <a:gsLst>
              <a:gs pos="25000">
                <a:srgbClr val="0D94FD"/>
              </a:gs>
              <a:gs pos="100000">
                <a:srgbClr val="06CAF4"/>
              </a:gs>
            </a:gsLst>
            <a:lin ang="10800000" scaled="1"/>
            <a:tileRect/>
          </a:gradFill>
          <a:ln>
            <a:noFill/>
          </a:ln>
          <a:effectLst>
            <a:outerShdw blurRad="63500" sx="102000" sy="102000" algn="ctr" rotWithShape="0">
              <a:srgbClr val="0D94FD">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dirty="0">
                <a:solidFill>
                  <a:prstClr val="white"/>
                </a:solidFill>
                <a:latin typeface="+mj-ea"/>
                <a:ea typeface="+mj-ea"/>
              </a:rPr>
              <a:t>团队成员发明专利</a:t>
            </a:r>
            <a:r>
              <a:rPr lang="en-US" altLang="zh-CN" dirty="0">
                <a:solidFill>
                  <a:prstClr val="white"/>
                </a:solidFill>
                <a:latin typeface="+mj-ea"/>
                <a:ea typeface="+mj-ea"/>
              </a:rPr>
              <a:t>xx</a:t>
            </a:r>
            <a:r>
              <a:rPr lang="zh-CN" altLang="en-US" dirty="0">
                <a:solidFill>
                  <a:prstClr val="white"/>
                </a:solidFill>
                <a:latin typeface="+mj-ea"/>
                <a:ea typeface="+mj-ea"/>
              </a:rPr>
              <a:t>项，软件著作权</a:t>
            </a:r>
            <a:r>
              <a:rPr lang="en-US" altLang="zh-CN" dirty="0">
                <a:solidFill>
                  <a:prstClr val="white"/>
                </a:solidFill>
                <a:latin typeface="+mj-ea"/>
                <a:ea typeface="+mj-ea"/>
              </a:rPr>
              <a:t>xx</a:t>
            </a:r>
            <a:r>
              <a:rPr lang="zh-CN" altLang="en-US" dirty="0">
                <a:solidFill>
                  <a:prstClr val="white"/>
                </a:solidFill>
                <a:latin typeface="+mj-ea"/>
                <a:ea typeface="+mj-ea"/>
              </a:rPr>
              <a:t>项</a:t>
            </a:r>
            <a:endParaRPr lang="zh-CN" altLang="en-US" dirty="0">
              <a:solidFill>
                <a:prstClr val="white"/>
              </a:solidFill>
              <a:latin typeface="+mj-ea"/>
              <a:ea typeface="+mj-ea"/>
            </a:endParaRPr>
          </a:p>
        </p:txBody>
      </p:sp>
      <p:sp>
        <p:nvSpPr>
          <p:cNvPr id="38" name="íṩļiḍè"/>
          <p:cNvSpPr/>
          <p:nvPr/>
        </p:nvSpPr>
        <p:spPr>
          <a:xfrm>
            <a:off x="8559075" y="4938334"/>
            <a:ext cx="2361151" cy="378460"/>
          </a:xfrm>
          <a:prstGeom prst="roundRect">
            <a:avLst>
              <a:gd name="adj" fmla="val 50000"/>
            </a:avLst>
          </a:prstGeom>
          <a:gradFill flip="none" rotWithShape="1">
            <a:gsLst>
              <a:gs pos="25000">
                <a:srgbClr val="0D94FD"/>
              </a:gs>
              <a:gs pos="100000">
                <a:srgbClr val="06CAF4"/>
              </a:gs>
            </a:gsLst>
            <a:lin ang="10800000" scaled="1"/>
            <a:tileRect/>
          </a:gradFill>
          <a:ln>
            <a:noFill/>
          </a:ln>
          <a:effectLst>
            <a:outerShdw blurRad="63500" sx="102000" sy="102000" algn="ctr" rotWithShape="0">
              <a:srgbClr val="0D94FD">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dirty="0">
                <a:solidFill>
                  <a:prstClr val="white"/>
                </a:solidFill>
                <a:latin typeface="+mj-ea"/>
                <a:ea typeface="+mj-ea"/>
              </a:rPr>
              <a:t>发表论文</a:t>
            </a:r>
            <a:r>
              <a:rPr lang="en-US" altLang="zh-CN" dirty="0">
                <a:solidFill>
                  <a:prstClr val="white"/>
                </a:solidFill>
                <a:latin typeface="+mj-ea"/>
                <a:ea typeface="+mj-ea"/>
              </a:rPr>
              <a:t>xx</a:t>
            </a:r>
            <a:r>
              <a:rPr lang="zh-CN" altLang="en-US" dirty="0">
                <a:solidFill>
                  <a:prstClr val="white"/>
                </a:solidFill>
                <a:latin typeface="+mj-ea"/>
                <a:ea typeface="+mj-ea"/>
              </a:rPr>
              <a:t>篇</a:t>
            </a:r>
            <a:endParaRPr lang="zh-CN" altLang="en-US" dirty="0">
              <a:solidFill>
                <a:prstClr val="white"/>
              </a:solidFill>
              <a:latin typeface="+mj-ea"/>
              <a:ea typeface="+mj-ea"/>
            </a:endParaRPr>
          </a:p>
        </p:txBody>
      </p:sp>
      <p:sp>
        <p:nvSpPr>
          <p:cNvPr id="7" name="矩形 6"/>
          <p:cNvSpPr/>
          <p:nvPr>
            <p:custDataLst>
              <p:tags r:id="rId1"/>
            </p:custDataLst>
          </p:nvPr>
        </p:nvSpPr>
        <p:spPr>
          <a:xfrm>
            <a:off x="2099310" y="2430145"/>
            <a:ext cx="7993380" cy="2228215"/>
          </a:xfrm>
          <a:prstGeom prst="rect">
            <a:avLst/>
          </a:prstGeom>
          <a:effectLst>
            <a:outerShdw blurRad="723900" dist="1016000" dir="10260000" sx="131000" sy="131000" algn="ctr" rotWithShape="0">
              <a:srgbClr val="0D94FD">
                <a:alpha val="40000"/>
              </a:srgbClr>
            </a:outerShdw>
          </a:effectLst>
        </p:spPr>
        <p:txBody>
          <a:bodyPr wrap="square">
            <a:noAutofit/>
          </a:bodyPr>
          <a:p>
            <a:pPr indent="508000" algn="l" defTabSz="914400" fontAlgn="auto">
              <a:lnSpc>
                <a:spcPts val="3000"/>
              </a:lnSpc>
              <a:defRPr/>
              <a:extLst>
                <a:ext uri="{35155182-B16C-46BC-9424-99874614C6A1}">
                  <wpsdc:indentchars xmlns:wpsdc="http://www.wps.cn/officeDocument/2017/drawingmlCustomData" val="200" checksum="282533468"/>
                </a:ext>
              </a:extLst>
            </a:pPr>
            <a:r>
              <a:rPr lang="zh-CN" altLang="en-US" sz="2000" dirty="0">
                <a:solidFill>
                  <a:srgbClr val="FF0000"/>
                </a:solidFill>
                <a:effectLst>
                  <a:outerShdw blurRad="63500" algn="ctr" rotWithShape="0">
                    <a:srgbClr val="0D94FD">
                      <a:alpha val="40000"/>
                    </a:srgbClr>
                  </a:outerShdw>
                </a:effectLst>
                <a:latin typeface="微软雅黑" panose="020B0503020204020204" charset="-122"/>
                <a:ea typeface="微软雅黑" panose="020B0503020204020204" charset="-122"/>
                <a:sym typeface="+mn-ea"/>
              </a:rPr>
              <a:t>这页放上团队成员拥有的专利、软件著作权、论文等成果，如果有技术查新报告可以一同加进来。建议团队成员一作或有所有权的智力成果为佳，如果符合条件的实在太少，可以放一些指导老师课题组的成果作为补充。但处于核心地位的成果不能是老师的，否则就不属于学生创业项目了。</a:t>
            </a:r>
            <a:endParaRPr lang="zh-CN" altLang="en-US" sz="2000" dirty="0">
              <a:solidFill>
                <a:srgbClr val="FF0000"/>
              </a:solidFill>
              <a:effectLst>
                <a:outerShdw blurRad="63500" algn="ctr" rotWithShape="0">
                  <a:srgbClr val="0D94FD">
                    <a:alpha val="40000"/>
                  </a:srgbClr>
                </a:outerShdw>
              </a:effectLst>
              <a:latin typeface="微软雅黑" panose="020B0503020204020204" charset="-122"/>
              <a:ea typeface="微软雅黑" panose="020B0503020204020204" charset="-122"/>
              <a:sym typeface="+mn-ea"/>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82987" y="305984"/>
            <a:ext cx="10380632" cy="523220"/>
          </a:xfrm>
          <a:prstGeom prst="rect">
            <a:avLst/>
          </a:prstGeom>
          <a:effectLst>
            <a:outerShdw blurRad="723900" dist="1016000" dir="10260000" sx="131000" sy="131000" algn="ctr" rotWithShape="0">
              <a:srgbClr val="0D94FD">
                <a:alpha val="40000"/>
              </a:srgbClr>
            </a:outerShdw>
          </a:effectLst>
        </p:spPr>
        <p:txBody>
          <a:bodyPr wrap="square">
            <a:spAutoFit/>
          </a:bodyPr>
          <a:lstStyle/>
          <a:p>
            <a:pPr algn="just" defTabSz="914400">
              <a:defRPr/>
            </a:pPr>
            <a:r>
              <a:rPr lang="zh-CN" altLang="en-US" sz="2800" spc="300" dirty="0">
                <a:gradFill flip="none" rotWithShape="1">
                  <a:gsLst>
                    <a:gs pos="0">
                      <a:srgbClr val="0D94FD"/>
                    </a:gs>
                    <a:gs pos="100000">
                      <a:srgbClr val="06CAF4"/>
                    </a:gs>
                  </a:gsLst>
                  <a:lin ang="18900000" scaled="1"/>
                  <a:tileRect/>
                </a:gradFill>
                <a:effectLst>
                  <a:outerShdw blurRad="63500" algn="ctr" rotWithShape="0">
                    <a:srgbClr val="0D94FD">
                      <a:alpha val="40000"/>
                    </a:srgbClr>
                  </a:outerShdw>
                </a:effectLst>
                <a:latin typeface="思源宋体 CN Heavy" panose="02020900000000000000" pitchFamily="18" charset="-122"/>
                <a:ea typeface="思源宋体 CN Heavy" panose="02020900000000000000" pitchFamily="18" charset="-122"/>
              </a:rPr>
              <a:t>商业模式：</a:t>
            </a:r>
            <a:r>
              <a:rPr lang="en-US" altLang="zh-CN" sz="2800" spc="300" dirty="0">
                <a:gradFill flip="none" rotWithShape="1">
                  <a:gsLst>
                    <a:gs pos="0">
                      <a:srgbClr val="0D94FD"/>
                    </a:gs>
                    <a:gs pos="100000">
                      <a:srgbClr val="06CAF4"/>
                    </a:gs>
                  </a:gsLst>
                  <a:lin ang="18900000" scaled="1"/>
                  <a:tileRect/>
                </a:gradFill>
                <a:effectLst>
                  <a:outerShdw blurRad="63500" algn="ctr" rotWithShape="0">
                    <a:srgbClr val="0D94FD">
                      <a:alpha val="40000"/>
                    </a:srgbClr>
                  </a:outerShdw>
                </a:effectLst>
                <a:latin typeface="思源宋体 CN Heavy" panose="02020900000000000000" pitchFamily="18" charset="-122"/>
                <a:ea typeface="思源宋体 CN Heavy" panose="02020900000000000000" pitchFamily="18" charset="-122"/>
              </a:rPr>
              <a:t>xxx</a:t>
            </a:r>
            <a:r>
              <a:rPr lang="zh-CN" altLang="en-US" sz="2800" spc="300" dirty="0">
                <a:gradFill flip="none" rotWithShape="1">
                  <a:gsLst>
                    <a:gs pos="0">
                      <a:srgbClr val="0D94FD"/>
                    </a:gs>
                    <a:gs pos="100000">
                      <a:srgbClr val="06CAF4"/>
                    </a:gs>
                  </a:gsLst>
                  <a:lin ang="18900000" scaled="1"/>
                  <a:tileRect/>
                </a:gradFill>
                <a:effectLst>
                  <a:outerShdw blurRad="63500" algn="ctr" rotWithShape="0">
                    <a:srgbClr val="0D94FD">
                      <a:alpha val="40000"/>
                    </a:srgbClr>
                  </a:outerShdw>
                </a:effectLst>
                <a:latin typeface="思源宋体 CN Heavy" panose="02020900000000000000" pitchFamily="18" charset="-122"/>
                <a:ea typeface="思源宋体 CN Heavy" panose="02020900000000000000" pitchFamily="18" charset="-122"/>
              </a:rPr>
              <a:t>（自己画出相应的图，说清楚即可）</a:t>
            </a:r>
            <a:endParaRPr lang="zh-CN" altLang="en-US" sz="2800" spc="300" dirty="0">
              <a:gradFill flip="none" rotWithShape="1">
                <a:gsLst>
                  <a:gs pos="0">
                    <a:srgbClr val="0D94FD"/>
                  </a:gs>
                  <a:gs pos="100000">
                    <a:srgbClr val="06CAF4"/>
                  </a:gs>
                </a:gsLst>
                <a:lin ang="18900000" scaled="1"/>
                <a:tileRect/>
              </a:gradFill>
              <a:effectLst>
                <a:outerShdw blurRad="63500" algn="ctr" rotWithShape="0">
                  <a:srgbClr val="0D94FD">
                    <a:alpha val="40000"/>
                  </a:srgbClr>
                </a:outerShdw>
              </a:effectLst>
              <a:latin typeface="思源宋体 CN Heavy" panose="02020900000000000000" pitchFamily="18" charset="-122"/>
              <a:ea typeface="思源宋体 CN Heavy" panose="02020900000000000000" pitchFamily="18" charset="-122"/>
            </a:endParaRPr>
          </a:p>
        </p:txBody>
      </p:sp>
      <p:sp>
        <p:nvSpPr>
          <p:cNvPr id="3" name="矩形: 圆角 2"/>
          <p:cNvSpPr/>
          <p:nvPr/>
        </p:nvSpPr>
        <p:spPr>
          <a:xfrm>
            <a:off x="-53340" y="393700"/>
            <a:ext cx="520700" cy="452333"/>
          </a:xfrm>
          <a:prstGeom prst="roundRect">
            <a:avLst>
              <a:gd name="adj" fmla="val 10590"/>
            </a:avLst>
          </a:prstGeom>
          <a:gradFill flip="none" rotWithShape="1">
            <a:gsLst>
              <a:gs pos="14000">
                <a:srgbClr val="0D94FD">
                  <a:alpha val="88000"/>
                </a:srgbClr>
              </a:gs>
              <a:gs pos="100000">
                <a:srgbClr val="06CAF4">
                  <a:alpha val="80000"/>
                </a:srgbClr>
              </a:gs>
            </a:gsLst>
            <a:lin ang="162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defTabSz="914400">
              <a:defRPr/>
            </a:pPr>
            <a:endParaRPr lang="zh-CN" altLang="en-US">
              <a:solidFill>
                <a:prstClr val="white"/>
              </a:solidFill>
              <a:latin typeface="Roboto Regular"/>
              <a:ea typeface="思源黑体 CN Regular"/>
            </a:endParaRPr>
          </a:p>
        </p:txBody>
      </p:sp>
      <p:sp>
        <p:nvSpPr>
          <p:cNvPr id="7" name="矩形 6"/>
          <p:cNvSpPr/>
          <p:nvPr>
            <p:custDataLst>
              <p:tags r:id="rId1"/>
            </p:custDataLst>
          </p:nvPr>
        </p:nvSpPr>
        <p:spPr>
          <a:xfrm>
            <a:off x="2099310" y="2430145"/>
            <a:ext cx="7993380" cy="2228215"/>
          </a:xfrm>
          <a:prstGeom prst="rect">
            <a:avLst/>
          </a:prstGeom>
          <a:effectLst>
            <a:outerShdw blurRad="723900" dist="1016000" dir="10260000" sx="131000" sy="131000" algn="ctr" rotWithShape="0">
              <a:srgbClr val="0D94FD">
                <a:alpha val="40000"/>
              </a:srgbClr>
            </a:outerShdw>
          </a:effectLst>
        </p:spPr>
        <p:txBody>
          <a:bodyPr wrap="square">
            <a:noAutofit/>
          </a:bodyPr>
          <a:p>
            <a:pPr indent="508000" algn="l" defTabSz="914400" fontAlgn="auto">
              <a:lnSpc>
                <a:spcPts val="3000"/>
              </a:lnSpc>
              <a:defRPr/>
              <a:extLst>
                <a:ext uri="{35155182-B16C-46BC-9424-99874614C6A1}">
                  <wpsdc:indentchars xmlns:wpsdc="http://www.wps.cn/officeDocument/2017/drawingmlCustomData" val="200" checksum="282533468"/>
                </a:ext>
              </a:extLst>
            </a:pPr>
            <a:r>
              <a:rPr lang="zh-CN" altLang="en-US" sz="2000" dirty="0">
                <a:solidFill>
                  <a:srgbClr val="FF0000"/>
                </a:solidFill>
                <a:effectLst>
                  <a:outerShdw blurRad="63500" algn="ctr" rotWithShape="0">
                    <a:srgbClr val="0D94FD">
                      <a:alpha val="40000"/>
                    </a:srgbClr>
                  </a:outerShdw>
                </a:effectLst>
                <a:latin typeface="微软雅黑" panose="020B0503020204020204" charset="-122"/>
                <a:ea typeface="微软雅黑" panose="020B0503020204020204" charset="-122"/>
                <a:sym typeface="+mn-ea"/>
              </a:rPr>
              <a:t>商业模式讲的就是项目怎么卖产品与服务，怎么处理与上游下游的关系，怎么盈利的。这一页没有固定的格式，只要能讲清楚商业模式就行了。下面给个例子仅供参考，实际上根据项目需求可以画出完全不同的样式：</a:t>
            </a:r>
            <a:endParaRPr lang="zh-CN" altLang="en-US" sz="2000" dirty="0">
              <a:solidFill>
                <a:srgbClr val="FF0000"/>
              </a:solidFill>
              <a:effectLst>
                <a:outerShdw blurRad="63500" algn="ctr" rotWithShape="0">
                  <a:srgbClr val="0D94FD">
                    <a:alpha val="40000"/>
                  </a:srgbClr>
                </a:outerShdw>
              </a:effectLst>
              <a:latin typeface="微软雅黑" panose="020B0503020204020204" charset="-122"/>
              <a:ea typeface="微软雅黑" panose="020B0503020204020204" charset="-122"/>
              <a:sym typeface="+mn-ea"/>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82987" y="305985"/>
            <a:ext cx="6207181" cy="523220"/>
          </a:xfrm>
          <a:prstGeom prst="rect">
            <a:avLst/>
          </a:prstGeom>
          <a:effectLst>
            <a:outerShdw blurRad="723900" dist="1016000" dir="10260000" sx="131000" sy="131000" algn="ctr" rotWithShape="0">
              <a:srgbClr val="0D94FD">
                <a:alpha val="40000"/>
              </a:srgbClr>
            </a:outerShdw>
          </a:effectLst>
        </p:spPr>
        <p:txBody>
          <a:bodyPr wrap="square">
            <a:spAutoFit/>
          </a:bodyPr>
          <a:lstStyle/>
          <a:p>
            <a:pPr algn="just" defTabSz="914400">
              <a:defRPr/>
            </a:pPr>
            <a:r>
              <a:rPr lang="zh-CN" altLang="en-US" sz="2800" spc="300" dirty="0">
                <a:gradFill flip="none" rotWithShape="1">
                  <a:gsLst>
                    <a:gs pos="0">
                      <a:srgbClr val="0D94FD"/>
                    </a:gs>
                    <a:gs pos="100000">
                      <a:srgbClr val="06CAF4"/>
                    </a:gs>
                  </a:gsLst>
                  <a:lin ang="18900000" scaled="1"/>
                  <a:tileRect/>
                </a:gradFill>
                <a:effectLst>
                  <a:outerShdw blurRad="63500" algn="ctr" rotWithShape="0">
                    <a:srgbClr val="0D94FD">
                      <a:alpha val="40000"/>
                    </a:srgbClr>
                  </a:outerShdw>
                </a:effectLst>
                <a:latin typeface="思源宋体 CN Heavy" panose="02020900000000000000" pitchFamily="18" charset="-122"/>
                <a:ea typeface="思源宋体 CN Heavy" panose="02020900000000000000" pitchFamily="18" charset="-122"/>
              </a:rPr>
              <a:t>标杆客户</a:t>
            </a:r>
            <a:r>
              <a:rPr lang="en-US" altLang="zh-CN" sz="2800" spc="300" dirty="0">
                <a:gradFill flip="none" rotWithShape="1">
                  <a:gsLst>
                    <a:gs pos="0">
                      <a:srgbClr val="0D94FD"/>
                    </a:gs>
                    <a:gs pos="100000">
                      <a:srgbClr val="06CAF4"/>
                    </a:gs>
                  </a:gsLst>
                  <a:lin ang="18900000" scaled="1"/>
                  <a:tileRect/>
                </a:gradFill>
                <a:effectLst>
                  <a:outerShdw blurRad="63500" algn="ctr" rotWithShape="0">
                    <a:srgbClr val="0D94FD">
                      <a:alpha val="40000"/>
                    </a:srgbClr>
                  </a:outerShdw>
                </a:effectLst>
                <a:latin typeface="思源宋体 CN Heavy" panose="02020900000000000000" pitchFamily="18" charset="-122"/>
                <a:ea typeface="思源宋体 CN Heavy" panose="02020900000000000000" pitchFamily="18" charset="-122"/>
              </a:rPr>
              <a:t>n</a:t>
            </a:r>
            <a:r>
              <a:rPr lang="zh-CN" altLang="en-US" sz="2800" spc="300" dirty="0">
                <a:gradFill flip="none" rotWithShape="1">
                  <a:gsLst>
                    <a:gs pos="0">
                      <a:srgbClr val="0D94FD"/>
                    </a:gs>
                    <a:gs pos="100000">
                      <a:srgbClr val="06CAF4"/>
                    </a:gs>
                  </a:gsLst>
                  <a:lin ang="18900000" scaled="1"/>
                  <a:tileRect/>
                </a:gradFill>
                <a:effectLst>
                  <a:outerShdw blurRad="63500" algn="ctr" rotWithShape="0">
                    <a:srgbClr val="0D94FD">
                      <a:alpha val="40000"/>
                    </a:srgbClr>
                  </a:outerShdw>
                </a:effectLst>
                <a:latin typeface="思源宋体 CN Heavy" panose="02020900000000000000" pitchFamily="18" charset="-122"/>
                <a:ea typeface="思源宋体 CN Heavy" panose="02020900000000000000" pitchFamily="18" charset="-122"/>
              </a:rPr>
              <a:t>：</a:t>
            </a:r>
            <a:r>
              <a:rPr lang="en-US" altLang="zh-CN" sz="2800" spc="300" dirty="0">
                <a:gradFill flip="none" rotWithShape="1">
                  <a:gsLst>
                    <a:gs pos="0">
                      <a:srgbClr val="0D94FD"/>
                    </a:gs>
                    <a:gs pos="100000">
                      <a:srgbClr val="06CAF4"/>
                    </a:gs>
                  </a:gsLst>
                  <a:lin ang="18900000" scaled="1"/>
                  <a:tileRect/>
                </a:gradFill>
                <a:effectLst>
                  <a:outerShdw blurRad="63500" algn="ctr" rotWithShape="0">
                    <a:srgbClr val="0D94FD">
                      <a:alpha val="40000"/>
                    </a:srgbClr>
                  </a:outerShdw>
                </a:effectLst>
                <a:latin typeface="思源宋体 CN Heavy" panose="02020900000000000000" pitchFamily="18" charset="-122"/>
                <a:ea typeface="思源宋体 CN Heavy" panose="02020900000000000000" pitchFamily="18" charset="-122"/>
              </a:rPr>
              <a:t>xxx</a:t>
            </a:r>
            <a:r>
              <a:rPr lang="zh-CN" altLang="en-US" sz="2800" spc="300" dirty="0">
                <a:gradFill flip="none" rotWithShape="1">
                  <a:gsLst>
                    <a:gs pos="0">
                      <a:srgbClr val="0D94FD"/>
                    </a:gs>
                    <a:gs pos="100000">
                      <a:srgbClr val="06CAF4"/>
                    </a:gs>
                  </a:gsLst>
                  <a:lin ang="18900000" scaled="1"/>
                  <a:tileRect/>
                </a:gradFill>
                <a:effectLst>
                  <a:outerShdw blurRad="63500" algn="ctr" rotWithShape="0">
                    <a:srgbClr val="0D94FD">
                      <a:alpha val="40000"/>
                    </a:srgbClr>
                  </a:outerShdw>
                </a:effectLst>
                <a:latin typeface="思源宋体 CN Heavy" panose="02020900000000000000" pitchFamily="18" charset="-122"/>
                <a:ea typeface="思源宋体 CN Heavy" panose="02020900000000000000" pitchFamily="18" charset="-122"/>
              </a:rPr>
              <a:t>公司</a:t>
            </a:r>
            <a:endParaRPr lang="zh-CN" altLang="en-US" sz="2800" spc="300" dirty="0">
              <a:gradFill flip="none" rotWithShape="1">
                <a:gsLst>
                  <a:gs pos="0">
                    <a:srgbClr val="0D94FD"/>
                  </a:gs>
                  <a:gs pos="100000">
                    <a:srgbClr val="06CAF4"/>
                  </a:gs>
                </a:gsLst>
                <a:lin ang="18900000" scaled="1"/>
                <a:tileRect/>
              </a:gradFill>
              <a:effectLst>
                <a:outerShdw blurRad="63500" algn="ctr" rotWithShape="0">
                  <a:srgbClr val="0D94FD">
                    <a:alpha val="40000"/>
                  </a:srgbClr>
                </a:outerShdw>
              </a:effectLst>
              <a:latin typeface="思源宋体 CN Heavy" panose="02020900000000000000" pitchFamily="18" charset="-122"/>
              <a:ea typeface="思源宋体 CN Heavy" panose="02020900000000000000" pitchFamily="18" charset="-122"/>
            </a:endParaRPr>
          </a:p>
        </p:txBody>
      </p:sp>
      <p:sp>
        <p:nvSpPr>
          <p:cNvPr id="5" name="矩形: 圆角 4"/>
          <p:cNvSpPr/>
          <p:nvPr/>
        </p:nvSpPr>
        <p:spPr>
          <a:xfrm>
            <a:off x="-53340" y="393700"/>
            <a:ext cx="520700" cy="452333"/>
          </a:xfrm>
          <a:prstGeom prst="roundRect">
            <a:avLst>
              <a:gd name="adj" fmla="val 10590"/>
            </a:avLst>
          </a:prstGeom>
          <a:gradFill flip="none" rotWithShape="1">
            <a:gsLst>
              <a:gs pos="14000">
                <a:srgbClr val="0D94FD">
                  <a:alpha val="88000"/>
                </a:srgbClr>
              </a:gs>
              <a:gs pos="100000">
                <a:srgbClr val="06CAF4">
                  <a:alpha val="80000"/>
                </a:srgbClr>
              </a:gs>
            </a:gsLst>
            <a:lin ang="162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defTabSz="914400">
              <a:defRPr/>
            </a:pPr>
            <a:endParaRPr lang="zh-CN" altLang="en-US">
              <a:solidFill>
                <a:prstClr val="white"/>
              </a:solidFill>
              <a:latin typeface="Roboto Regular"/>
              <a:ea typeface="思源黑体 CN Regular"/>
            </a:endParaRPr>
          </a:p>
        </p:txBody>
      </p:sp>
      <p:sp>
        <p:nvSpPr>
          <p:cNvPr id="22" name="矩形: 圆角 21"/>
          <p:cNvSpPr/>
          <p:nvPr/>
        </p:nvSpPr>
        <p:spPr>
          <a:xfrm>
            <a:off x="1166491" y="2006219"/>
            <a:ext cx="1879695" cy="369332"/>
          </a:xfrm>
          <a:prstGeom prst="roundRect">
            <a:avLst>
              <a:gd name="adj" fmla="val 50000"/>
            </a:avLst>
          </a:prstGeom>
          <a:gradFill flip="none" rotWithShape="1">
            <a:gsLst>
              <a:gs pos="25000">
                <a:srgbClr val="0D94FD"/>
              </a:gs>
              <a:gs pos="100000">
                <a:srgbClr val="06CAF4"/>
              </a:gs>
            </a:gsLst>
            <a:lin ang="10800000" scaled="1"/>
            <a:tileRect/>
          </a:gradFill>
          <a:ln>
            <a:noFill/>
          </a:ln>
          <a:effectLst>
            <a:outerShdw blurRad="63500" sx="102000" sy="102000" algn="ctr" rotWithShape="0">
              <a:srgbClr val="0D94FD">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dirty="0">
                <a:solidFill>
                  <a:prstClr val="white"/>
                </a:solidFill>
                <a:latin typeface="+mj-ea"/>
                <a:ea typeface="+mj-ea"/>
              </a:rPr>
              <a:t>购销合同</a:t>
            </a:r>
            <a:endParaRPr lang="zh-CN" altLang="en-US" dirty="0">
              <a:solidFill>
                <a:prstClr val="white"/>
              </a:solidFill>
              <a:latin typeface="+mj-ea"/>
              <a:ea typeface="+mj-ea"/>
            </a:endParaRPr>
          </a:p>
        </p:txBody>
      </p:sp>
      <p:sp>
        <p:nvSpPr>
          <p:cNvPr id="29" name="矩形: 圆角 28"/>
          <p:cNvSpPr/>
          <p:nvPr/>
        </p:nvSpPr>
        <p:spPr>
          <a:xfrm>
            <a:off x="5314966" y="2006219"/>
            <a:ext cx="1879695" cy="369332"/>
          </a:xfrm>
          <a:prstGeom prst="roundRect">
            <a:avLst>
              <a:gd name="adj" fmla="val 50000"/>
            </a:avLst>
          </a:prstGeom>
          <a:gradFill flip="none" rotWithShape="1">
            <a:gsLst>
              <a:gs pos="25000">
                <a:srgbClr val="0D94FD"/>
              </a:gs>
              <a:gs pos="100000">
                <a:srgbClr val="06CAF4"/>
              </a:gs>
            </a:gsLst>
            <a:lin ang="10800000" scaled="1"/>
            <a:tileRect/>
          </a:gradFill>
          <a:ln>
            <a:noFill/>
          </a:ln>
          <a:effectLst>
            <a:outerShdw blurRad="63500" sx="102000" sy="102000" algn="ctr" rotWithShape="0">
              <a:srgbClr val="0D94FD">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dirty="0">
                <a:solidFill>
                  <a:prstClr val="white"/>
                </a:solidFill>
                <a:latin typeface="+mj-ea"/>
                <a:ea typeface="+mj-ea"/>
              </a:rPr>
              <a:t>使用反馈</a:t>
            </a:r>
            <a:endParaRPr lang="zh-CN" altLang="en-US" dirty="0">
              <a:solidFill>
                <a:prstClr val="white"/>
              </a:solidFill>
              <a:latin typeface="+mj-ea"/>
              <a:ea typeface="+mj-ea"/>
            </a:endParaRPr>
          </a:p>
        </p:txBody>
      </p:sp>
      <p:sp>
        <p:nvSpPr>
          <p:cNvPr id="21" name="矩形: 圆角 20"/>
          <p:cNvSpPr/>
          <p:nvPr/>
        </p:nvSpPr>
        <p:spPr>
          <a:xfrm>
            <a:off x="9690613" y="2006219"/>
            <a:ext cx="1879695" cy="369332"/>
          </a:xfrm>
          <a:prstGeom prst="roundRect">
            <a:avLst>
              <a:gd name="adj" fmla="val 50000"/>
            </a:avLst>
          </a:prstGeom>
          <a:gradFill flip="none" rotWithShape="1">
            <a:gsLst>
              <a:gs pos="25000">
                <a:srgbClr val="0D94FD"/>
              </a:gs>
              <a:gs pos="100000">
                <a:srgbClr val="06CAF4"/>
              </a:gs>
            </a:gsLst>
            <a:lin ang="10800000" scaled="1"/>
            <a:tileRect/>
          </a:gradFill>
          <a:ln>
            <a:noFill/>
          </a:ln>
          <a:effectLst>
            <a:outerShdw blurRad="63500" sx="102000" sy="102000" algn="ctr" rotWithShape="0">
              <a:srgbClr val="0D94FD">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dirty="0">
                <a:solidFill>
                  <a:prstClr val="white"/>
                </a:solidFill>
                <a:latin typeface="+mj-ea"/>
                <a:ea typeface="+mj-ea"/>
              </a:rPr>
              <a:t>银行流水证明</a:t>
            </a:r>
            <a:endParaRPr lang="zh-CN" altLang="en-US" dirty="0">
              <a:solidFill>
                <a:prstClr val="white"/>
              </a:solidFill>
              <a:latin typeface="+mj-ea"/>
              <a:ea typeface="+mj-ea"/>
            </a:endParaRPr>
          </a:p>
        </p:txBody>
      </p:sp>
      <p:sp>
        <p:nvSpPr>
          <p:cNvPr id="3" name="矩形 2"/>
          <p:cNvSpPr/>
          <p:nvPr/>
        </p:nvSpPr>
        <p:spPr>
          <a:xfrm>
            <a:off x="886982" y="5031996"/>
            <a:ext cx="10628629" cy="830997"/>
          </a:xfrm>
          <a:prstGeom prst="rect">
            <a:avLst/>
          </a:prstGeom>
          <a:effectLst>
            <a:outerShdw blurRad="723900" dist="1016000" dir="10260000" sx="131000" sy="131000" algn="ctr" rotWithShape="0">
              <a:srgbClr val="0D94FD">
                <a:alpha val="40000"/>
              </a:srgbClr>
            </a:outerShdw>
          </a:effectLst>
        </p:spPr>
        <p:txBody>
          <a:bodyPr wrap="square">
            <a:spAutoFit/>
          </a:bodyPr>
          <a:lstStyle/>
          <a:p>
            <a:pPr algn="ctr" defTabSz="914400">
              <a:defRPr/>
            </a:pPr>
            <a:r>
              <a:rPr lang="zh-CN" altLang="en-US" sz="2400" b="1" dirty="0">
                <a:gradFill flip="none" rotWithShape="1">
                  <a:gsLst>
                    <a:gs pos="0">
                      <a:srgbClr val="0D94FD"/>
                    </a:gs>
                    <a:gs pos="100000">
                      <a:srgbClr val="06CAF4"/>
                    </a:gs>
                  </a:gsLst>
                  <a:lin ang="18900000" scaled="1"/>
                  <a:tileRect/>
                </a:gradFill>
                <a:effectLst>
                  <a:outerShdw blurRad="63500" algn="ctr" rotWithShape="0">
                    <a:srgbClr val="0D94FD">
                      <a:alpha val="40000"/>
                    </a:srgbClr>
                  </a:outerShdw>
                </a:effectLst>
                <a:latin typeface="思源宋体 CN Heavy" panose="02020900000000000000" pitchFamily="18" charset="-122"/>
                <a:ea typeface="思源宋体 CN Heavy" panose="02020900000000000000" pitchFamily="18" charset="-122"/>
              </a:rPr>
              <a:t>（标杆客户若不止一个，本页同样重复多次</a:t>
            </a:r>
            <a:r>
              <a:rPr lang="en-US" altLang="zh-CN" sz="2400" b="1" dirty="0">
                <a:gradFill flip="none" rotWithShape="1">
                  <a:gsLst>
                    <a:gs pos="0">
                      <a:srgbClr val="0D94FD"/>
                    </a:gs>
                    <a:gs pos="100000">
                      <a:srgbClr val="06CAF4"/>
                    </a:gs>
                  </a:gsLst>
                  <a:lin ang="18900000" scaled="1"/>
                  <a:tileRect/>
                </a:gradFill>
                <a:effectLst>
                  <a:outerShdw blurRad="63500" algn="ctr" rotWithShape="0">
                    <a:srgbClr val="0D94FD">
                      <a:alpha val="40000"/>
                    </a:srgbClr>
                  </a:outerShdw>
                </a:effectLst>
                <a:latin typeface="思源宋体 CN Heavy" panose="02020900000000000000" pitchFamily="18" charset="-122"/>
                <a:ea typeface="思源宋体 CN Heavy" panose="02020900000000000000" pitchFamily="18" charset="-122"/>
              </a:rPr>
              <a:t>1~n</a:t>
            </a:r>
            <a:r>
              <a:rPr lang="zh-CN" altLang="en-US" sz="2400" b="1" dirty="0">
                <a:gradFill flip="none" rotWithShape="1">
                  <a:gsLst>
                    <a:gs pos="0">
                      <a:srgbClr val="0D94FD"/>
                    </a:gs>
                    <a:gs pos="100000">
                      <a:srgbClr val="06CAF4"/>
                    </a:gs>
                  </a:gsLst>
                  <a:lin ang="18900000" scaled="1"/>
                  <a:tileRect/>
                </a:gradFill>
                <a:effectLst>
                  <a:outerShdw blurRad="63500" algn="ctr" rotWithShape="0">
                    <a:srgbClr val="0D94FD">
                      <a:alpha val="40000"/>
                    </a:srgbClr>
                  </a:outerShdw>
                </a:effectLst>
                <a:latin typeface="思源宋体 CN Heavy" panose="02020900000000000000" pitchFamily="18" charset="-122"/>
                <a:ea typeface="思源宋体 CN Heavy" panose="02020900000000000000" pitchFamily="18" charset="-122"/>
              </a:rPr>
              <a:t>）</a:t>
            </a:r>
            <a:endParaRPr lang="en-US" altLang="zh-CN" sz="2400" b="1" dirty="0">
              <a:gradFill flip="none" rotWithShape="1">
                <a:gsLst>
                  <a:gs pos="0">
                    <a:srgbClr val="0D94FD"/>
                  </a:gs>
                  <a:gs pos="100000">
                    <a:srgbClr val="06CAF4"/>
                  </a:gs>
                </a:gsLst>
                <a:lin ang="18900000" scaled="1"/>
                <a:tileRect/>
              </a:gradFill>
              <a:effectLst>
                <a:outerShdw blurRad="63500" algn="ctr" rotWithShape="0">
                  <a:srgbClr val="0D94FD">
                    <a:alpha val="40000"/>
                  </a:srgbClr>
                </a:outerShdw>
              </a:effectLst>
              <a:latin typeface="思源宋体 CN Heavy" panose="02020900000000000000" pitchFamily="18" charset="-122"/>
              <a:ea typeface="思源宋体 CN Heavy" panose="02020900000000000000" pitchFamily="18" charset="-122"/>
            </a:endParaRPr>
          </a:p>
          <a:p>
            <a:pPr algn="ctr" defTabSz="914400">
              <a:defRPr/>
            </a:pPr>
            <a:r>
              <a:rPr lang="zh-CN" altLang="en-US" sz="2400" b="1" dirty="0">
                <a:gradFill flip="none" rotWithShape="1">
                  <a:gsLst>
                    <a:gs pos="0">
                      <a:srgbClr val="0D94FD"/>
                    </a:gs>
                    <a:gs pos="100000">
                      <a:srgbClr val="06CAF4"/>
                    </a:gs>
                  </a:gsLst>
                  <a:lin ang="18900000" scaled="1"/>
                  <a:tileRect/>
                </a:gradFill>
                <a:effectLst>
                  <a:outerShdw blurRad="63500" algn="ctr" rotWithShape="0">
                    <a:srgbClr val="0D94FD">
                      <a:alpha val="40000"/>
                    </a:srgbClr>
                  </a:outerShdw>
                </a:effectLst>
                <a:latin typeface="思源宋体 CN Heavy" panose="02020900000000000000" pitchFamily="18" charset="-122"/>
                <a:ea typeface="思源宋体 CN Heavy" panose="02020900000000000000" pitchFamily="18" charset="-122"/>
              </a:rPr>
              <a:t>（如果页数超了，可以考虑把多个标杆客户塞进一页</a:t>
            </a:r>
            <a:r>
              <a:rPr lang="en-US" altLang="zh-CN" sz="2400" b="1" dirty="0">
                <a:gradFill flip="none" rotWithShape="1">
                  <a:gsLst>
                    <a:gs pos="0">
                      <a:srgbClr val="0D94FD"/>
                    </a:gs>
                    <a:gs pos="100000">
                      <a:srgbClr val="06CAF4"/>
                    </a:gs>
                  </a:gsLst>
                  <a:lin ang="18900000" scaled="1"/>
                  <a:tileRect/>
                </a:gradFill>
                <a:effectLst>
                  <a:outerShdw blurRad="63500" algn="ctr" rotWithShape="0">
                    <a:srgbClr val="0D94FD">
                      <a:alpha val="40000"/>
                    </a:srgbClr>
                  </a:outerShdw>
                </a:effectLst>
                <a:latin typeface="思源宋体 CN Heavy" panose="02020900000000000000" pitchFamily="18" charset="-122"/>
                <a:ea typeface="思源宋体 CN Heavy" panose="02020900000000000000" pitchFamily="18" charset="-122"/>
              </a:rPr>
              <a:t>PPT</a:t>
            </a:r>
            <a:r>
              <a:rPr lang="zh-CN" altLang="en-US" sz="2400" b="1" dirty="0">
                <a:gradFill flip="none" rotWithShape="1">
                  <a:gsLst>
                    <a:gs pos="0">
                      <a:srgbClr val="0D94FD"/>
                    </a:gs>
                    <a:gs pos="100000">
                      <a:srgbClr val="06CAF4"/>
                    </a:gs>
                  </a:gsLst>
                  <a:lin ang="18900000" scaled="1"/>
                  <a:tileRect/>
                </a:gradFill>
                <a:effectLst>
                  <a:outerShdw blurRad="63500" algn="ctr" rotWithShape="0">
                    <a:srgbClr val="0D94FD">
                      <a:alpha val="40000"/>
                    </a:srgbClr>
                  </a:outerShdw>
                </a:effectLst>
                <a:latin typeface="思源宋体 CN Heavy" panose="02020900000000000000" pitchFamily="18" charset="-122"/>
                <a:ea typeface="思源宋体 CN Heavy" panose="02020900000000000000" pitchFamily="18" charset="-122"/>
              </a:rPr>
              <a:t>）</a:t>
            </a:r>
            <a:endParaRPr lang="en-US" altLang="zh-CN" sz="2400" b="1" dirty="0">
              <a:gradFill flip="none" rotWithShape="1">
                <a:gsLst>
                  <a:gs pos="0">
                    <a:srgbClr val="0D94FD"/>
                  </a:gs>
                  <a:gs pos="100000">
                    <a:srgbClr val="06CAF4"/>
                  </a:gs>
                </a:gsLst>
                <a:lin ang="18900000" scaled="1"/>
                <a:tileRect/>
              </a:gradFill>
              <a:effectLst>
                <a:outerShdw blurRad="63500" algn="ctr" rotWithShape="0">
                  <a:srgbClr val="0D94FD">
                    <a:alpha val="40000"/>
                  </a:srgbClr>
                </a:outerShdw>
              </a:effectLst>
              <a:latin typeface="思源宋体 CN Heavy" panose="02020900000000000000" pitchFamily="18" charset="-122"/>
              <a:ea typeface="思源宋体 CN Heavy" panose="02020900000000000000" pitchFamily="18" charset="-122"/>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82987" y="305985"/>
            <a:ext cx="6207181" cy="523220"/>
          </a:xfrm>
          <a:prstGeom prst="rect">
            <a:avLst/>
          </a:prstGeom>
          <a:effectLst>
            <a:outerShdw blurRad="723900" dist="1016000" dir="10260000" sx="131000" sy="131000" algn="ctr" rotWithShape="0">
              <a:srgbClr val="0D94FD">
                <a:alpha val="40000"/>
              </a:srgbClr>
            </a:outerShdw>
          </a:effectLst>
        </p:spPr>
        <p:txBody>
          <a:bodyPr wrap="square">
            <a:spAutoFit/>
          </a:bodyPr>
          <a:lstStyle/>
          <a:p>
            <a:pPr algn="just" defTabSz="914400">
              <a:defRPr/>
            </a:pPr>
            <a:r>
              <a:rPr lang="zh-CN" altLang="en-US" sz="2800" spc="300" dirty="0">
                <a:gradFill flip="none" rotWithShape="1">
                  <a:gsLst>
                    <a:gs pos="0">
                      <a:srgbClr val="0D94FD"/>
                    </a:gs>
                    <a:gs pos="100000">
                      <a:srgbClr val="06CAF4"/>
                    </a:gs>
                  </a:gsLst>
                  <a:lin ang="18900000" scaled="1"/>
                  <a:tileRect/>
                </a:gradFill>
                <a:effectLst>
                  <a:outerShdw blurRad="63500" algn="ctr" rotWithShape="0">
                    <a:srgbClr val="0D94FD">
                      <a:alpha val="40000"/>
                    </a:srgbClr>
                  </a:outerShdw>
                </a:effectLst>
                <a:latin typeface="思源宋体 CN Heavy" panose="02020900000000000000" pitchFamily="18" charset="-122"/>
                <a:ea typeface="思源宋体 CN Heavy" panose="02020900000000000000" pitchFamily="18" charset="-122"/>
              </a:rPr>
              <a:t>标杆客户</a:t>
            </a:r>
            <a:r>
              <a:rPr lang="en-US" altLang="zh-CN" sz="2800" spc="300" dirty="0">
                <a:gradFill flip="none" rotWithShape="1">
                  <a:gsLst>
                    <a:gs pos="0">
                      <a:srgbClr val="0D94FD"/>
                    </a:gs>
                    <a:gs pos="100000">
                      <a:srgbClr val="06CAF4"/>
                    </a:gs>
                  </a:gsLst>
                  <a:lin ang="18900000" scaled="1"/>
                  <a:tileRect/>
                </a:gradFill>
                <a:effectLst>
                  <a:outerShdw blurRad="63500" algn="ctr" rotWithShape="0">
                    <a:srgbClr val="0D94FD">
                      <a:alpha val="40000"/>
                    </a:srgbClr>
                  </a:outerShdw>
                </a:effectLst>
                <a:latin typeface="思源宋体 CN Heavy" panose="02020900000000000000" pitchFamily="18" charset="-122"/>
                <a:ea typeface="思源宋体 CN Heavy" panose="02020900000000000000" pitchFamily="18" charset="-122"/>
              </a:rPr>
              <a:t>n</a:t>
            </a:r>
            <a:r>
              <a:rPr lang="zh-CN" altLang="en-US" sz="2800" spc="300" dirty="0">
                <a:gradFill flip="none" rotWithShape="1">
                  <a:gsLst>
                    <a:gs pos="0">
                      <a:srgbClr val="0D94FD"/>
                    </a:gs>
                    <a:gs pos="100000">
                      <a:srgbClr val="06CAF4"/>
                    </a:gs>
                  </a:gsLst>
                  <a:lin ang="18900000" scaled="1"/>
                  <a:tileRect/>
                </a:gradFill>
                <a:effectLst>
                  <a:outerShdw blurRad="63500" algn="ctr" rotWithShape="0">
                    <a:srgbClr val="0D94FD">
                      <a:alpha val="40000"/>
                    </a:srgbClr>
                  </a:outerShdw>
                </a:effectLst>
                <a:latin typeface="思源宋体 CN Heavy" panose="02020900000000000000" pitchFamily="18" charset="-122"/>
                <a:ea typeface="思源宋体 CN Heavy" panose="02020900000000000000" pitchFamily="18" charset="-122"/>
              </a:rPr>
              <a:t>：</a:t>
            </a:r>
            <a:r>
              <a:rPr lang="en-US" altLang="zh-CN" sz="2800" spc="300" dirty="0">
                <a:gradFill flip="none" rotWithShape="1">
                  <a:gsLst>
                    <a:gs pos="0">
                      <a:srgbClr val="0D94FD"/>
                    </a:gs>
                    <a:gs pos="100000">
                      <a:srgbClr val="06CAF4"/>
                    </a:gs>
                  </a:gsLst>
                  <a:lin ang="18900000" scaled="1"/>
                  <a:tileRect/>
                </a:gradFill>
                <a:effectLst>
                  <a:outerShdw blurRad="63500" algn="ctr" rotWithShape="0">
                    <a:srgbClr val="0D94FD">
                      <a:alpha val="40000"/>
                    </a:srgbClr>
                  </a:outerShdw>
                </a:effectLst>
                <a:latin typeface="思源宋体 CN Heavy" panose="02020900000000000000" pitchFamily="18" charset="-122"/>
                <a:ea typeface="思源宋体 CN Heavy" panose="02020900000000000000" pitchFamily="18" charset="-122"/>
              </a:rPr>
              <a:t>xxx</a:t>
            </a:r>
            <a:r>
              <a:rPr lang="zh-CN" altLang="en-US" sz="2800" spc="300" dirty="0">
                <a:gradFill flip="none" rotWithShape="1">
                  <a:gsLst>
                    <a:gs pos="0">
                      <a:srgbClr val="0D94FD"/>
                    </a:gs>
                    <a:gs pos="100000">
                      <a:srgbClr val="06CAF4"/>
                    </a:gs>
                  </a:gsLst>
                  <a:lin ang="18900000" scaled="1"/>
                  <a:tileRect/>
                </a:gradFill>
                <a:effectLst>
                  <a:outerShdw blurRad="63500" algn="ctr" rotWithShape="0">
                    <a:srgbClr val="0D94FD">
                      <a:alpha val="40000"/>
                    </a:srgbClr>
                  </a:outerShdw>
                </a:effectLst>
                <a:latin typeface="思源宋体 CN Heavy" panose="02020900000000000000" pitchFamily="18" charset="-122"/>
                <a:ea typeface="思源宋体 CN Heavy" panose="02020900000000000000" pitchFamily="18" charset="-122"/>
              </a:rPr>
              <a:t>公司</a:t>
            </a:r>
            <a:endParaRPr lang="zh-CN" altLang="en-US" sz="2800" spc="300" dirty="0">
              <a:gradFill flip="none" rotWithShape="1">
                <a:gsLst>
                  <a:gs pos="0">
                    <a:srgbClr val="0D94FD"/>
                  </a:gs>
                  <a:gs pos="100000">
                    <a:srgbClr val="06CAF4"/>
                  </a:gs>
                </a:gsLst>
                <a:lin ang="18900000" scaled="1"/>
                <a:tileRect/>
              </a:gradFill>
              <a:effectLst>
                <a:outerShdw blurRad="63500" algn="ctr" rotWithShape="0">
                  <a:srgbClr val="0D94FD">
                    <a:alpha val="40000"/>
                  </a:srgbClr>
                </a:outerShdw>
              </a:effectLst>
              <a:latin typeface="思源宋体 CN Heavy" panose="02020900000000000000" pitchFamily="18" charset="-122"/>
              <a:ea typeface="思源宋体 CN Heavy" panose="02020900000000000000" pitchFamily="18" charset="-122"/>
            </a:endParaRPr>
          </a:p>
        </p:txBody>
      </p:sp>
      <p:sp>
        <p:nvSpPr>
          <p:cNvPr id="5" name="矩形: 圆角 4"/>
          <p:cNvSpPr/>
          <p:nvPr/>
        </p:nvSpPr>
        <p:spPr>
          <a:xfrm>
            <a:off x="-53340" y="393700"/>
            <a:ext cx="520700" cy="452333"/>
          </a:xfrm>
          <a:prstGeom prst="roundRect">
            <a:avLst>
              <a:gd name="adj" fmla="val 10590"/>
            </a:avLst>
          </a:prstGeom>
          <a:gradFill flip="none" rotWithShape="1">
            <a:gsLst>
              <a:gs pos="14000">
                <a:srgbClr val="0D94FD">
                  <a:alpha val="88000"/>
                </a:srgbClr>
              </a:gs>
              <a:gs pos="100000">
                <a:srgbClr val="06CAF4">
                  <a:alpha val="80000"/>
                </a:srgbClr>
              </a:gs>
            </a:gsLst>
            <a:lin ang="162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defTabSz="914400">
              <a:defRPr/>
            </a:pPr>
            <a:endParaRPr lang="zh-CN" altLang="en-US">
              <a:solidFill>
                <a:prstClr val="white"/>
              </a:solidFill>
              <a:latin typeface="Roboto Regular"/>
              <a:ea typeface="思源黑体 CN Regular"/>
            </a:endParaRPr>
          </a:p>
        </p:txBody>
      </p:sp>
      <p:sp>
        <p:nvSpPr>
          <p:cNvPr id="7" name="矩形 6"/>
          <p:cNvSpPr/>
          <p:nvPr>
            <p:custDataLst>
              <p:tags r:id="rId1"/>
            </p:custDataLst>
          </p:nvPr>
        </p:nvSpPr>
        <p:spPr>
          <a:xfrm>
            <a:off x="676275" y="1114425"/>
            <a:ext cx="10839450" cy="4725035"/>
          </a:xfrm>
          <a:prstGeom prst="rect">
            <a:avLst/>
          </a:prstGeom>
          <a:effectLst>
            <a:outerShdw blurRad="723900" dist="1016000" dir="10260000" sx="131000" sy="131000" algn="ctr" rotWithShape="0">
              <a:srgbClr val="0D94FD">
                <a:alpha val="40000"/>
              </a:srgbClr>
            </a:outerShdw>
          </a:effectLst>
        </p:spPr>
        <p:txBody>
          <a:bodyPr wrap="square">
            <a:noAutofit/>
          </a:bodyPr>
          <a:p>
            <a:pPr indent="508000" algn="l" defTabSz="914400" fontAlgn="auto">
              <a:lnSpc>
                <a:spcPts val="3000"/>
              </a:lnSpc>
              <a:defRPr/>
              <a:extLst>
                <a:ext uri="{35155182-B16C-46BC-9424-99874614C6A1}">
                  <wpsdc:indentchars xmlns:wpsdc="http://www.wps.cn/officeDocument/2017/drawingmlCustomData" val="200" checksum="282533468"/>
                </a:ext>
              </a:extLst>
            </a:pPr>
            <a:r>
              <a:rPr lang="zh-CN" altLang="en-US" sz="2000" dirty="0">
                <a:solidFill>
                  <a:srgbClr val="FF0000"/>
                </a:solidFill>
                <a:effectLst>
                  <a:outerShdw blurRad="63500" algn="ctr" rotWithShape="0">
                    <a:srgbClr val="0D94FD">
                      <a:alpha val="40000"/>
                    </a:srgbClr>
                  </a:outerShdw>
                </a:effectLst>
                <a:latin typeface="微软雅黑" panose="020B0503020204020204" charset="-122"/>
                <a:ea typeface="微软雅黑" panose="020B0503020204020204" charset="-122"/>
                <a:sym typeface="+mn-ea"/>
              </a:rPr>
              <a:t>模板以我校较为常见的to B项目为例。这一部分可以有一页或者多页，展示项目拥有的最具代表性的客户（任意市场主体，包括事业单位、政府机构、企业等），以证明项目确实是可行的、已经落地了，并且受到一些市场主体用实际行动做出的肯定。可以介绍一下客户，突出其在行业中拥有举足轻重的地位，以此凸显项目的产品受到了高度认可。然后放上产品照片、购销合同、使用反馈（即企业推荐信）、银行流水证明等材料，如果有完税证明更佳。一般建议一页专门介绍一个客户，但鉴于腾飞杯和挑战杯有页数限制，可以在一页介绍多个客户。</a:t>
            </a:r>
            <a:endParaRPr lang="zh-CN" altLang="en-US" sz="2000" dirty="0">
              <a:solidFill>
                <a:srgbClr val="FF0000"/>
              </a:solidFill>
              <a:effectLst>
                <a:outerShdw blurRad="63500" algn="ctr" rotWithShape="0">
                  <a:srgbClr val="0D94FD">
                    <a:alpha val="40000"/>
                  </a:srgbClr>
                </a:outerShdw>
              </a:effectLst>
              <a:latin typeface="微软雅黑" panose="020B0503020204020204" charset="-122"/>
              <a:ea typeface="微软雅黑" panose="020B0503020204020204" charset="-122"/>
              <a:sym typeface="+mn-ea"/>
            </a:endParaRPr>
          </a:p>
          <a:p>
            <a:pPr indent="508000" algn="l" defTabSz="914400" fontAlgn="auto">
              <a:lnSpc>
                <a:spcPts val="3000"/>
              </a:lnSpc>
              <a:defRPr/>
              <a:extLst>
                <a:ext uri="{35155182-B16C-46BC-9424-99874614C6A1}">
                  <wpsdc:indentchars xmlns:wpsdc="http://www.wps.cn/officeDocument/2017/drawingmlCustomData" val="200" checksum="282533468"/>
                </a:ext>
              </a:extLst>
            </a:pPr>
            <a:r>
              <a:rPr lang="zh-CN" altLang="en-US" sz="2000" dirty="0">
                <a:solidFill>
                  <a:srgbClr val="FF0000"/>
                </a:solidFill>
                <a:effectLst>
                  <a:outerShdw blurRad="63500" algn="ctr" rotWithShape="0">
                    <a:srgbClr val="0D94FD">
                      <a:alpha val="40000"/>
                    </a:srgbClr>
                  </a:outerShdw>
                </a:effectLst>
                <a:latin typeface="微软雅黑" panose="020B0503020204020204" charset="-122"/>
                <a:ea typeface="微软雅黑" panose="020B0503020204020204" charset="-122"/>
                <a:sym typeface="+mn-ea"/>
              </a:rPr>
              <a:t>对于少数to C项目，则改为展示销量与收入流水，用户好评等。对于平台类的靠流量挣钱的项目，则需突出活跃用户数量、访问量、关注量等数据，并附上与其他市场主体签订的广告营销服务合同以及相应的银行流水。对于这两类项目，这一部分的小标题不再为“标杆客户”，可以改为“落地情况”或其他更合适的标题。</a:t>
            </a:r>
            <a:endParaRPr lang="zh-CN" altLang="en-US" sz="2000" dirty="0">
              <a:solidFill>
                <a:srgbClr val="FF0000"/>
              </a:solidFill>
              <a:effectLst>
                <a:outerShdw blurRad="63500" algn="ctr" rotWithShape="0">
                  <a:srgbClr val="0D94FD">
                    <a:alpha val="40000"/>
                  </a:srgbClr>
                </a:outerShdw>
              </a:effectLst>
              <a:latin typeface="微软雅黑" panose="020B0503020204020204" charset="-122"/>
              <a:ea typeface="微软雅黑" panose="020B0503020204020204" charset="-122"/>
              <a:sym typeface="+mn-ea"/>
            </a:endParaRPr>
          </a:p>
          <a:p>
            <a:pPr indent="508000" algn="l" defTabSz="914400" fontAlgn="auto">
              <a:lnSpc>
                <a:spcPts val="3000"/>
              </a:lnSpc>
              <a:defRPr/>
              <a:extLst>
                <a:ext uri="{35155182-B16C-46BC-9424-99874614C6A1}">
                  <wpsdc:indentchars xmlns:wpsdc="http://www.wps.cn/officeDocument/2017/drawingmlCustomData" val="200" checksum="282533468"/>
                </a:ext>
              </a:extLst>
            </a:pPr>
            <a:r>
              <a:rPr lang="zh-CN" altLang="en-US" sz="2000" dirty="0">
                <a:solidFill>
                  <a:srgbClr val="FF0000"/>
                </a:solidFill>
                <a:effectLst>
                  <a:outerShdw blurRad="63500" algn="ctr" rotWithShape="0">
                    <a:srgbClr val="0D94FD">
                      <a:alpha val="40000"/>
                    </a:srgbClr>
                  </a:outerShdw>
                </a:effectLst>
                <a:latin typeface="微软雅黑" panose="020B0503020204020204" charset="-122"/>
                <a:ea typeface="微软雅黑" panose="020B0503020204020204" charset="-122"/>
                <a:sym typeface="+mn-ea"/>
              </a:rPr>
              <a:t>如果目前还没有签任何合同与合作意向书，那这一页就改为描述项目的目标客户群体。</a:t>
            </a:r>
            <a:endParaRPr lang="zh-CN" altLang="en-US" sz="2000" dirty="0">
              <a:solidFill>
                <a:srgbClr val="FF0000"/>
              </a:solidFill>
              <a:effectLst>
                <a:outerShdw blurRad="63500" algn="ctr" rotWithShape="0">
                  <a:srgbClr val="0D94FD">
                    <a:alpha val="40000"/>
                  </a:srgbClr>
                </a:outerShdw>
              </a:effectLst>
              <a:latin typeface="微软雅黑" panose="020B0503020204020204" charset="-122"/>
              <a:ea typeface="微软雅黑" panose="020B0503020204020204" charset="-122"/>
              <a:sym typeface="+mn-ea"/>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3" name="矩形: 圆角 182"/>
          <p:cNvSpPr/>
          <p:nvPr/>
        </p:nvSpPr>
        <p:spPr>
          <a:xfrm>
            <a:off x="7998363" y="1373901"/>
            <a:ext cx="1753804" cy="497653"/>
          </a:xfrm>
          <a:prstGeom prst="roundRect">
            <a:avLst>
              <a:gd name="adj" fmla="val 50000"/>
            </a:avLst>
          </a:prstGeom>
          <a:gradFill flip="none" rotWithShape="1">
            <a:gsLst>
              <a:gs pos="25000">
                <a:srgbClr val="0D94FD"/>
              </a:gs>
              <a:gs pos="100000">
                <a:srgbClr val="06CAF4"/>
              </a:gs>
            </a:gsLst>
            <a:lin ang="10800000" scaled="1"/>
            <a:tileRect/>
          </a:gradFill>
          <a:ln>
            <a:noFill/>
          </a:ln>
          <a:effectLst>
            <a:outerShdw blurRad="63500" sx="102000" sy="102000" algn="ctr" rotWithShape="0">
              <a:srgbClr val="0D94FD">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noAutofit/>
          </a:bodyPr>
          <a:lstStyle/>
          <a:p>
            <a:pPr algn="ctr"/>
            <a:r>
              <a:rPr lang="zh-CN" altLang="en-US" sz="2000" spc="300" dirty="0">
                <a:solidFill>
                  <a:prstClr val="white"/>
                </a:solidFill>
                <a:latin typeface="+mj-ea"/>
                <a:ea typeface="+mj-ea"/>
              </a:rPr>
              <a:t>股权架构</a:t>
            </a:r>
            <a:endParaRPr lang="zh-CN" altLang="en-US" sz="2000" spc="300" dirty="0">
              <a:solidFill>
                <a:prstClr val="white"/>
              </a:solidFill>
              <a:latin typeface="+mj-ea"/>
              <a:ea typeface="+mj-ea"/>
            </a:endParaRPr>
          </a:p>
        </p:txBody>
      </p:sp>
      <p:sp>
        <p:nvSpPr>
          <p:cNvPr id="2" name="矩形 1"/>
          <p:cNvSpPr/>
          <p:nvPr/>
        </p:nvSpPr>
        <p:spPr>
          <a:xfrm>
            <a:off x="508002" y="308610"/>
            <a:ext cx="10701655" cy="523220"/>
          </a:xfrm>
          <a:prstGeom prst="rect">
            <a:avLst/>
          </a:prstGeom>
          <a:effectLst>
            <a:outerShdw blurRad="723900" dist="1016000" dir="10260000" sx="131000" sy="131000" algn="ctr" rotWithShape="0">
              <a:srgbClr val="0D94FD">
                <a:alpha val="40000"/>
              </a:srgbClr>
            </a:outerShdw>
          </a:effectLst>
        </p:spPr>
        <p:txBody>
          <a:bodyPr wrap="square">
            <a:spAutoFit/>
          </a:bodyPr>
          <a:lstStyle/>
          <a:p>
            <a:pPr algn="just" defTabSz="914400">
              <a:defRPr/>
            </a:pPr>
            <a:r>
              <a:rPr lang="zh-CN" altLang="en-US" sz="2800" spc="300" dirty="0">
                <a:gradFill flip="none" rotWithShape="1">
                  <a:gsLst>
                    <a:gs pos="0">
                      <a:srgbClr val="0D94FD"/>
                    </a:gs>
                    <a:gs pos="100000">
                      <a:srgbClr val="06CAF4"/>
                    </a:gs>
                  </a:gsLst>
                  <a:lin ang="18900000" scaled="1"/>
                  <a:tileRect/>
                </a:gradFill>
                <a:effectLst>
                  <a:outerShdw blurRad="63500" algn="ctr" rotWithShape="0">
                    <a:srgbClr val="0D94FD">
                      <a:alpha val="40000"/>
                    </a:srgbClr>
                  </a:outerShdw>
                </a:effectLst>
                <a:latin typeface="思源宋体 CN Heavy" panose="02020900000000000000" pitchFamily="18" charset="-122"/>
                <a:ea typeface="思源宋体 CN Heavy" panose="02020900000000000000" pitchFamily="18" charset="-122"/>
              </a:rPr>
              <a:t>公司概况：学生自主创业，学生为公司实际控制人</a:t>
            </a:r>
            <a:endParaRPr lang="zh-CN" altLang="en-US" sz="2800" spc="300" dirty="0">
              <a:gradFill flip="none" rotWithShape="1">
                <a:gsLst>
                  <a:gs pos="0">
                    <a:srgbClr val="0D94FD"/>
                  </a:gs>
                  <a:gs pos="100000">
                    <a:srgbClr val="06CAF4"/>
                  </a:gs>
                </a:gsLst>
                <a:lin ang="18900000" scaled="1"/>
                <a:tileRect/>
              </a:gradFill>
              <a:effectLst>
                <a:outerShdw blurRad="63500" algn="ctr" rotWithShape="0">
                  <a:srgbClr val="0D94FD">
                    <a:alpha val="40000"/>
                  </a:srgbClr>
                </a:outerShdw>
              </a:effectLst>
              <a:latin typeface="思源宋体 CN Heavy" panose="02020900000000000000" pitchFamily="18" charset="-122"/>
              <a:ea typeface="思源宋体 CN Heavy" panose="02020900000000000000" pitchFamily="18" charset="-122"/>
            </a:endParaRPr>
          </a:p>
        </p:txBody>
      </p:sp>
      <p:sp>
        <p:nvSpPr>
          <p:cNvPr id="3" name="矩形: 圆角 2"/>
          <p:cNvSpPr/>
          <p:nvPr/>
        </p:nvSpPr>
        <p:spPr>
          <a:xfrm>
            <a:off x="-53340" y="393700"/>
            <a:ext cx="520700" cy="452333"/>
          </a:xfrm>
          <a:prstGeom prst="roundRect">
            <a:avLst>
              <a:gd name="adj" fmla="val 10590"/>
            </a:avLst>
          </a:prstGeom>
          <a:gradFill flip="none" rotWithShape="1">
            <a:gsLst>
              <a:gs pos="14000">
                <a:srgbClr val="0D94FD">
                  <a:alpha val="88000"/>
                </a:srgbClr>
              </a:gs>
              <a:gs pos="100000">
                <a:srgbClr val="06CAF4">
                  <a:alpha val="80000"/>
                </a:srgbClr>
              </a:gs>
            </a:gsLst>
            <a:lin ang="162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defTabSz="914400">
              <a:defRPr/>
            </a:pPr>
            <a:endParaRPr lang="zh-CN" altLang="en-US">
              <a:solidFill>
                <a:prstClr val="white"/>
              </a:solidFill>
              <a:latin typeface="Roboto Regular"/>
              <a:ea typeface="思源黑体 CN Regular"/>
            </a:endParaRPr>
          </a:p>
        </p:txBody>
      </p:sp>
      <p:graphicFrame>
        <p:nvGraphicFramePr>
          <p:cNvPr id="26" name="图表 25"/>
          <p:cNvGraphicFramePr/>
          <p:nvPr/>
        </p:nvGraphicFramePr>
        <p:xfrm>
          <a:off x="196783" y="2063374"/>
          <a:ext cx="5850155" cy="4141212"/>
        </p:xfrm>
        <a:graphic>
          <a:graphicData uri="http://schemas.openxmlformats.org/drawingml/2006/chart">
            <c:chart xmlns:c="http://schemas.openxmlformats.org/drawingml/2006/chart" xmlns:r="http://schemas.openxmlformats.org/officeDocument/2006/relationships" r:id="rId1"/>
          </a:graphicData>
        </a:graphic>
      </p:graphicFrame>
      <p:sp>
        <p:nvSpPr>
          <p:cNvPr id="27" name="矩形 26"/>
          <p:cNvSpPr/>
          <p:nvPr/>
        </p:nvSpPr>
        <p:spPr>
          <a:xfrm>
            <a:off x="6593075" y="4670246"/>
            <a:ext cx="4564380" cy="1934845"/>
          </a:xfrm>
          <a:prstGeom prst="rect">
            <a:avLst/>
          </a:prstGeom>
          <a:noFill/>
          <a:ln w="44450">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r>
              <a:rPr lang="zh-CN" altLang="en-US" sz="2400" dirty="0">
                <a:gradFill flip="none" rotWithShape="1">
                  <a:gsLst>
                    <a:gs pos="0">
                      <a:schemeClr val="accent1"/>
                    </a:gs>
                    <a:gs pos="100000">
                      <a:schemeClr val="accent2"/>
                    </a:gs>
                  </a:gsLst>
                  <a:lin ang="5400000" scaled="1"/>
                  <a:tileRect/>
                </a:gradFill>
                <a:latin typeface="+mj-ea"/>
                <a:ea typeface="+mj-ea"/>
                <a:cs typeface="阿里巴巴普惠体 B" panose="00020600040101010101" pitchFamily="18" charset="-122"/>
              </a:rPr>
              <a:t>学生团队绝对控股</a:t>
            </a:r>
            <a:endParaRPr lang="zh-CN" altLang="en-US" sz="2400" dirty="0">
              <a:gradFill flip="none" rotWithShape="1">
                <a:gsLst>
                  <a:gs pos="0">
                    <a:schemeClr val="accent1"/>
                  </a:gs>
                  <a:gs pos="100000">
                    <a:schemeClr val="accent2"/>
                  </a:gs>
                </a:gsLst>
                <a:lin ang="5400000" scaled="1"/>
                <a:tileRect/>
              </a:gradFill>
              <a:latin typeface="+mj-ea"/>
              <a:ea typeface="+mj-ea"/>
              <a:cs typeface="阿里巴巴普惠体 B" panose="00020600040101010101" pitchFamily="18" charset="-122"/>
            </a:endParaRPr>
          </a:p>
        </p:txBody>
      </p:sp>
      <p:graphicFrame>
        <p:nvGraphicFramePr>
          <p:cNvPr id="5" name="图表 4"/>
          <p:cNvGraphicFramePr/>
          <p:nvPr/>
        </p:nvGraphicFramePr>
        <p:xfrm>
          <a:off x="6581347" y="2018620"/>
          <a:ext cx="4472355" cy="3331625"/>
        </p:xfrm>
        <a:graphic>
          <a:graphicData uri="http://schemas.openxmlformats.org/drawingml/2006/chart">
            <c:chart xmlns:c="http://schemas.openxmlformats.org/drawingml/2006/chart" xmlns:r="http://schemas.openxmlformats.org/officeDocument/2006/relationships" r:id="rId2"/>
          </a:graphicData>
        </a:graphic>
      </p:graphicFrame>
      <p:sp>
        <p:nvSpPr>
          <p:cNvPr id="4" name="矩形: 圆角 3"/>
          <p:cNvSpPr/>
          <p:nvPr/>
        </p:nvSpPr>
        <p:spPr>
          <a:xfrm>
            <a:off x="1278340" y="1446689"/>
            <a:ext cx="4244454" cy="497653"/>
          </a:xfrm>
          <a:prstGeom prst="roundRect">
            <a:avLst>
              <a:gd name="adj" fmla="val 50000"/>
            </a:avLst>
          </a:prstGeom>
          <a:gradFill flip="none" rotWithShape="1">
            <a:gsLst>
              <a:gs pos="25000">
                <a:srgbClr val="0D94FD"/>
              </a:gs>
              <a:gs pos="100000">
                <a:srgbClr val="06CAF4"/>
              </a:gs>
            </a:gsLst>
            <a:lin ang="10800000" scaled="1"/>
            <a:tileRect/>
          </a:gradFill>
          <a:ln>
            <a:noFill/>
          </a:ln>
          <a:effectLst>
            <a:outerShdw blurRad="63500" sx="102000" sy="102000" algn="ctr" rotWithShape="0">
              <a:srgbClr val="0D94FD">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noAutofit/>
          </a:bodyPr>
          <a:lstStyle/>
          <a:p>
            <a:pPr algn="ctr"/>
            <a:r>
              <a:rPr lang="zh-CN" altLang="en-US" sz="2000" spc="300" dirty="0">
                <a:solidFill>
                  <a:prstClr val="white"/>
                </a:solidFill>
                <a:latin typeface="+mj-ea"/>
                <a:ea typeface="+mj-ea"/>
              </a:rPr>
              <a:t>公司营业执照、商标（如有）</a:t>
            </a:r>
            <a:endParaRPr lang="zh-CN" altLang="en-US" sz="2000" spc="300" dirty="0">
              <a:solidFill>
                <a:prstClr val="white"/>
              </a:solidFill>
              <a:latin typeface="+mj-ea"/>
              <a:ea typeface="+mj-ea"/>
            </a:endParaRPr>
          </a:p>
        </p:txBody>
      </p:sp>
      <p:sp>
        <p:nvSpPr>
          <p:cNvPr id="7" name="矩形 6"/>
          <p:cNvSpPr/>
          <p:nvPr/>
        </p:nvSpPr>
        <p:spPr>
          <a:xfrm>
            <a:off x="1118377" y="5240740"/>
            <a:ext cx="4564380" cy="1225599"/>
          </a:xfrm>
          <a:prstGeom prst="rect">
            <a:avLst/>
          </a:prstGeom>
          <a:noFill/>
          <a:ln w="44450">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r>
              <a:rPr lang="en-US" altLang="zh-CN" sz="2400" dirty="0">
                <a:gradFill flip="none" rotWithShape="1">
                  <a:gsLst>
                    <a:gs pos="0">
                      <a:schemeClr val="accent1"/>
                    </a:gs>
                    <a:gs pos="100000">
                      <a:schemeClr val="accent2"/>
                    </a:gs>
                  </a:gsLst>
                  <a:lin ang="5400000" scaled="1"/>
                  <a:tileRect/>
                </a:gradFill>
                <a:latin typeface="+mj-ea"/>
                <a:ea typeface="+mj-ea"/>
                <a:cs typeface="阿里巴巴普惠体 B" panose="00020600040101010101" pitchFamily="18" charset="-122"/>
              </a:rPr>
              <a:t>XXXX</a:t>
            </a:r>
            <a:r>
              <a:rPr lang="zh-CN" altLang="en-US" sz="2400" dirty="0">
                <a:gradFill flip="none" rotWithShape="1">
                  <a:gsLst>
                    <a:gs pos="0">
                      <a:schemeClr val="accent1"/>
                    </a:gs>
                    <a:gs pos="100000">
                      <a:schemeClr val="accent2"/>
                    </a:gs>
                  </a:gsLst>
                  <a:lin ang="5400000" scaled="1"/>
                  <a:tileRect/>
                </a:gradFill>
                <a:latin typeface="+mj-ea"/>
                <a:ea typeface="+mj-ea"/>
                <a:cs typeface="阿里巴巴普惠体 B" panose="00020600040101010101" pitchFamily="18" charset="-122"/>
              </a:rPr>
              <a:t>有限公司</a:t>
            </a:r>
            <a:endParaRPr lang="en-US" altLang="zh-CN" sz="2400" dirty="0">
              <a:gradFill flip="none" rotWithShape="1">
                <a:gsLst>
                  <a:gs pos="0">
                    <a:schemeClr val="accent1"/>
                  </a:gs>
                  <a:gs pos="100000">
                    <a:schemeClr val="accent2"/>
                  </a:gs>
                </a:gsLst>
                <a:lin ang="5400000" scaled="1"/>
                <a:tileRect/>
              </a:gradFill>
              <a:latin typeface="+mj-ea"/>
              <a:ea typeface="+mj-ea"/>
              <a:cs typeface="阿里巴巴普惠体 B" panose="00020600040101010101" pitchFamily="18" charset="-122"/>
            </a:endParaRPr>
          </a:p>
          <a:p>
            <a:pPr algn="ctr">
              <a:defRPr/>
            </a:pPr>
            <a:r>
              <a:rPr lang="zh-CN" altLang="en-US" dirty="0">
                <a:gradFill flip="none" rotWithShape="1">
                  <a:gsLst>
                    <a:gs pos="0">
                      <a:schemeClr val="accent1"/>
                    </a:gs>
                    <a:gs pos="100000">
                      <a:schemeClr val="accent2"/>
                    </a:gs>
                  </a:gsLst>
                  <a:lin ang="5400000" scaled="1"/>
                  <a:tileRect/>
                </a:gradFill>
                <a:latin typeface="+mj-ea"/>
                <a:ea typeface="+mj-ea"/>
                <a:cs typeface="阿里巴巴普惠体 B" panose="00020600040101010101" pitchFamily="18" charset="-122"/>
              </a:rPr>
              <a:t>注册资本：</a:t>
            </a:r>
            <a:r>
              <a:rPr lang="en-US" altLang="zh-CN" dirty="0">
                <a:gradFill flip="none" rotWithShape="1">
                  <a:gsLst>
                    <a:gs pos="0">
                      <a:schemeClr val="accent1"/>
                    </a:gs>
                    <a:gs pos="100000">
                      <a:schemeClr val="accent2"/>
                    </a:gs>
                  </a:gsLst>
                  <a:lin ang="5400000" scaled="1"/>
                  <a:tileRect/>
                </a:gradFill>
                <a:latin typeface="+mj-ea"/>
                <a:ea typeface="+mj-ea"/>
                <a:cs typeface="阿里巴巴普惠体 B" panose="00020600040101010101" pitchFamily="18" charset="-122"/>
              </a:rPr>
              <a:t>xxx	</a:t>
            </a:r>
            <a:r>
              <a:rPr lang="zh-CN" altLang="en-US" dirty="0">
                <a:gradFill flip="none" rotWithShape="1">
                  <a:gsLst>
                    <a:gs pos="0">
                      <a:schemeClr val="accent1"/>
                    </a:gs>
                    <a:gs pos="100000">
                      <a:schemeClr val="accent2"/>
                    </a:gs>
                  </a:gsLst>
                  <a:lin ang="5400000" scaled="1"/>
                  <a:tileRect/>
                </a:gradFill>
                <a:latin typeface="+mj-ea"/>
                <a:ea typeface="+mj-ea"/>
                <a:cs typeface="阿里巴巴普惠体 B" panose="00020600040101010101" pitchFamily="18" charset="-122"/>
              </a:rPr>
              <a:t>成立日期：</a:t>
            </a:r>
            <a:r>
              <a:rPr lang="en-US" altLang="zh-CN" dirty="0">
                <a:gradFill flip="none" rotWithShape="1">
                  <a:gsLst>
                    <a:gs pos="0">
                      <a:schemeClr val="accent1"/>
                    </a:gs>
                    <a:gs pos="100000">
                      <a:schemeClr val="accent2"/>
                    </a:gs>
                  </a:gsLst>
                  <a:lin ang="5400000" scaled="1"/>
                  <a:tileRect/>
                </a:gradFill>
                <a:latin typeface="+mj-ea"/>
                <a:ea typeface="+mj-ea"/>
                <a:cs typeface="阿里巴巴普惠体 B" panose="00020600040101010101" pitchFamily="18" charset="-122"/>
              </a:rPr>
              <a:t>xxx</a:t>
            </a:r>
            <a:endParaRPr lang="zh-CN" altLang="en-US" dirty="0">
              <a:gradFill flip="none" rotWithShape="1">
                <a:gsLst>
                  <a:gs pos="0">
                    <a:schemeClr val="accent1"/>
                  </a:gs>
                  <a:gs pos="100000">
                    <a:schemeClr val="accent2"/>
                  </a:gs>
                </a:gsLst>
                <a:lin ang="5400000" scaled="1"/>
                <a:tileRect/>
              </a:gradFill>
              <a:latin typeface="+mj-ea"/>
              <a:ea typeface="+mj-ea"/>
              <a:cs typeface="阿里巴巴普惠体 B" panose="00020600040101010101" pitchFamily="18" charset="-122"/>
            </a:endParaRPr>
          </a:p>
        </p:txBody>
      </p:sp>
    </p:spTree>
    <p:custDataLst>
      <p:tags r:id="rId3"/>
    </p:custData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82986" y="305985"/>
            <a:ext cx="9411641" cy="523220"/>
          </a:xfrm>
          <a:prstGeom prst="rect">
            <a:avLst/>
          </a:prstGeom>
          <a:effectLst>
            <a:outerShdw blurRad="723900" dist="1016000" dir="10260000" sx="131000" sy="131000" algn="ctr" rotWithShape="0">
              <a:srgbClr val="0D94FD">
                <a:alpha val="40000"/>
              </a:srgbClr>
            </a:outerShdw>
          </a:effectLst>
        </p:spPr>
        <p:txBody>
          <a:bodyPr wrap="square">
            <a:spAutoFit/>
          </a:bodyPr>
          <a:lstStyle/>
          <a:p>
            <a:pPr algn="just" defTabSz="914400">
              <a:defRPr/>
            </a:pPr>
            <a:r>
              <a:rPr lang="zh-CN" altLang="en-US" sz="2800" spc="300" dirty="0">
                <a:gradFill flip="none" rotWithShape="1">
                  <a:gsLst>
                    <a:gs pos="0">
                      <a:srgbClr val="0D94FD"/>
                    </a:gs>
                    <a:gs pos="100000">
                      <a:srgbClr val="06CAF4"/>
                    </a:gs>
                  </a:gsLst>
                  <a:lin ang="18900000" scaled="1"/>
                  <a:tileRect/>
                </a:gradFill>
                <a:effectLst>
                  <a:outerShdw blurRad="63500" algn="ctr" rotWithShape="0">
                    <a:srgbClr val="0D94FD">
                      <a:alpha val="40000"/>
                    </a:srgbClr>
                  </a:outerShdw>
                </a:effectLst>
                <a:latin typeface="思源宋体 CN Heavy" panose="02020900000000000000" pitchFamily="18" charset="-122"/>
                <a:ea typeface="思源宋体 CN Heavy" panose="02020900000000000000" pitchFamily="18" charset="-122"/>
              </a:rPr>
              <a:t>融资计划：完成</a:t>
            </a:r>
            <a:r>
              <a:rPr lang="en-US" altLang="zh-CN" sz="2800" spc="300" dirty="0">
                <a:gradFill flip="none" rotWithShape="1">
                  <a:gsLst>
                    <a:gs pos="0">
                      <a:srgbClr val="0D94FD"/>
                    </a:gs>
                    <a:gs pos="100000">
                      <a:srgbClr val="06CAF4"/>
                    </a:gs>
                  </a:gsLst>
                  <a:lin ang="18900000" scaled="1"/>
                  <a:tileRect/>
                </a:gradFill>
                <a:effectLst>
                  <a:outerShdw blurRad="63500" algn="ctr" rotWithShape="0">
                    <a:srgbClr val="0D94FD">
                      <a:alpha val="40000"/>
                    </a:srgbClr>
                  </a:outerShdw>
                </a:effectLst>
                <a:latin typeface="思源宋体 CN Heavy" panose="02020900000000000000" pitchFamily="18" charset="-122"/>
                <a:ea typeface="思源宋体 CN Heavy" panose="02020900000000000000" pitchFamily="18" charset="-122"/>
              </a:rPr>
              <a:t>xxx</a:t>
            </a:r>
            <a:r>
              <a:rPr lang="zh-CN" altLang="en-US" sz="2800" spc="300" dirty="0">
                <a:gradFill flip="none" rotWithShape="1">
                  <a:gsLst>
                    <a:gs pos="0">
                      <a:srgbClr val="0D94FD"/>
                    </a:gs>
                    <a:gs pos="100000">
                      <a:srgbClr val="06CAF4"/>
                    </a:gs>
                  </a:gsLst>
                  <a:lin ang="18900000" scaled="1"/>
                  <a:tileRect/>
                </a:gradFill>
                <a:effectLst>
                  <a:outerShdw blurRad="63500" algn="ctr" rotWithShape="0">
                    <a:srgbClr val="0D94FD">
                      <a:alpha val="40000"/>
                    </a:srgbClr>
                  </a:outerShdw>
                </a:effectLst>
                <a:latin typeface="思源宋体 CN Heavy" panose="02020900000000000000" pitchFamily="18" charset="-122"/>
                <a:ea typeface="思源宋体 CN Heavy" panose="02020900000000000000" pitchFamily="18" charset="-122"/>
              </a:rPr>
              <a:t>万元股权融资</a:t>
            </a:r>
            <a:endParaRPr lang="zh-CN" altLang="en-US" sz="2800" spc="300" dirty="0">
              <a:gradFill flip="none" rotWithShape="1">
                <a:gsLst>
                  <a:gs pos="0">
                    <a:srgbClr val="0D94FD"/>
                  </a:gs>
                  <a:gs pos="100000">
                    <a:srgbClr val="06CAF4"/>
                  </a:gs>
                </a:gsLst>
                <a:lin ang="18900000" scaled="1"/>
                <a:tileRect/>
              </a:gradFill>
              <a:effectLst>
                <a:outerShdw blurRad="63500" algn="ctr" rotWithShape="0">
                  <a:srgbClr val="0D94FD">
                    <a:alpha val="40000"/>
                  </a:srgbClr>
                </a:outerShdw>
              </a:effectLst>
              <a:latin typeface="思源宋体 CN Heavy" panose="02020900000000000000" pitchFamily="18" charset="-122"/>
              <a:ea typeface="思源宋体 CN Heavy" panose="02020900000000000000" pitchFamily="18" charset="-122"/>
            </a:endParaRPr>
          </a:p>
        </p:txBody>
      </p:sp>
      <p:sp>
        <p:nvSpPr>
          <p:cNvPr id="3" name="矩形: 圆角 2"/>
          <p:cNvSpPr/>
          <p:nvPr/>
        </p:nvSpPr>
        <p:spPr>
          <a:xfrm>
            <a:off x="-53340" y="393700"/>
            <a:ext cx="520700" cy="452333"/>
          </a:xfrm>
          <a:prstGeom prst="roundRect">
            <a:avLst>
              <a:gd name="adj" fmla="val 10590"/>
            </a:avLst>
          </a:prstGeom>
          <a:gradFill flip="none" rotWithShape="1">
            <a:gsLst>
              <a:gs pos="14000">
                <a:srgbClr val="0D94FD">
                  <a:alpha val="88000"/>
                </a:srgbClr>
              </a:gs>
              <a:gs pos="100000">
                <a:srgbClr val="06CAF4">
                  <a:alpha val="80000"/>
                </a:srgbClr>
              </a:gs>
            </a:gsLst>
            <a:lin ang="162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defTabSz="914400">
              <a:defRPr/>
            </a:pPr>
            <a:endParaRPr lang="zh-CN" altLang="en-US">
              <a:solidFill>
                <a:prstClr val="white"/>
              </a:solidFill>
              <a:latin typeface="Roboto Regular"/>
              <a:ea typeface="思源黑体 CN Regular"/>
            </a:endParaRPr>
          </a:p>
        </p:txBody>
      </p:sp>
      <p:sp>
        <p:nvSpPr>
          <p:cNvPr id="4" name="学论网-矩形 1"/>
          <p:cNvSpPr/>
          <p:nvPr/>
        </p:nvSpPr>
        <p:spPr>
          <a:xfrm>
            <a:off x="1348739" y="5290774"/>
            <a:ext cx="4163689" cy="923330"/>
          </a:xfrm>
          <a:prstGeom prst="rect">
            <a:avLst/>
          </a:prstGeom>
          <a:effectLst>
            <a:outerShdw blurRad="723900" dist="1016000" dir="10260000" sx="131000" sy="131000" algn="ctr" rotWithShape="0">
              <a:srgbClr val="0D94FD">
                <a:alpha val="40000"/>
              </a:srgbClr>
            </a:outerShdw>
          </a:effectLst>
        </p:spPr>
        <p:txBody>
          <a:bodyPr wrap="square" lIns="0" tIns="0" rIns="0" bIns="0">
            <a:spAutoFit/>
          </a:bodyPr>
          <a:lstStyle/>
          <a:p>
            <a:pPr algn="ctr"/>
            <a:r>
              <a:rPr lang="zh-CN" altLang="en-US" sz="2000" dirty="0">
                <a:gradFill flip="none" rotWithShape="1">
                  <a:gsLst>
                    <a:gs pos="0">
                      <a:srgbClr val="0D94FD"/>
                    </a:gs>
                    <a:gs pos="100000">
                      <a:srgbClr val="06CAF4"/>
                    </a:gs>
                  </a:gsLst>
                  <a:lin ang="18900000" scaled="1"/>
                  <a:tileRect/>
                </a:gradFill>
                <a:effectLst>
                  <a:outerShdw blurRad="63500" algn="ctr" rotWithShape="0">
                    <a:srgbClr val="0D94FD">
                      <a:alpha val="40000"/>
                    </a:srgbClr>
                  </a:outerShdw>
                </a:effectLst>
                <a:latin typeface="思源黑体 CN Bold" panose="020B0800000000000000" pitchFamily="34" charset="-122"/>
                <a:ea typeface="思源黑体 CN Bold" panose="020B0800000000000000" pitchFamily="34" charset="-122"/>
              </a:rPr>
              <a:t>团队与</a:t>
            </a:r>
            <a:r>
              <a:rPr lang="en-US" altLang="zh-CN" sz="2000" dirty="0">
                <a:gradFill flip="none" rotWithShape="1">
                  <a:gsLst>
                    <a:gs pos="0">
                      <a:srgbClr val="0D94FD"/>
                    </a:gs>
                    <a:gs pos="100000">
                      <a:srgbClr val="06CAF4"/>
                    </a:gs>
                  </a:gsLst>
                  <a:lin ang="18900000" scaled="1"/>
                  <a:tileRect/>
                </a:gradFill>
                <a:effectLst>
                  <a:outerShdw blurRad="63500" algn="ctr" rotWithShape="0">
                    <a:srgbClr val="0D94FD">
                      <a:alpha val="40000"/>
                    </a:srgbClr>
                  </a:outerShdw>
                </a:effectLst>
                <a:latin typeface="思源黑体 CN Bold" panose="020B0800000000000000" pitchFamily="34" charset="-122"/>
                <a:ea typeface="思源黑体 CN Bold" panose="020B0800000000000000" pitchFamily="34" charset="-122"/>
              </a:rPr>
              <a:t>xxx</a:t>
            </a:r>
            <a:r>
              <a:rPr lang="zh-CN" altLang="en-US" sz="2000" dirty="0">
                <a:gradFill flip="none" rotWithShape="1">
                  <a:gsLst>
                    <a:gs pos="0">
                      <a:srgbClr val="0D94FD"/>
                    </a:gs>
                    <a:gs pos="100000">
                      <a:srgbClr val="06CAF4"/>
                    </a:gs>
                  </a:gsLst>
                  <a:lin ang="18900000" scaled="1"/>
                  <a:tileRect/>
                </a:gradFill>
                <a:effectLst>
                  <a:outerShdw blurRad="63500" algn="ctr" rotWithShape="0">
                    <a:srgbClr val="0D94FD">
                      <a:alpha val="40000"/>
                    </a:srgbClr>
                  </a:outerShdw>
                </a:effectLst>
                <a:latin typeface="思源黑体 CN Bold" panose="020B0800000000000000" pitchFamily="34" charset="-122"/>
                <a:ea typeface="思源黑体 CN Bold" panose="020B0800000000000000" pitchFamily="34" charset="-122"/>
              </a:rPr>
              <a:t>已签约</a:t>
            </a:r>
            <a:r>
              <a:rPr lang="en-US" altLang="zh-CN" sz="2000" dirty="0">
                <a:gradFill flip="none" rotWithShape="1">
                  <a:gsLst>
                    <a:gs pos="0">
                      <a:srgbClr val="0D94FD"/>
                    </a:gs>
                    <a:gs pos="100000">
                      <a:srgbClr val="06CAF4"/>
                    </a:gs>
                  </a:gsLst>
                  <a:lin ang="18900000" scaled="1"/>
                  <a:tileRect/>
                </a:gradFill>
                <a:effectLst>
                  <a:outerShdw blurRad="63500" algn="ctr" rotWithShape="0">
                    <a:srgbClr val="0D94FD">
                      <a:alpha val="40000"/>
                    </a:srgbClr>
                  </a:outerShdw>
                </a:effectLst>
                <a:latin typeface="思源黑体 CN Bold" panose="020B0800000000000000" pitchFamily="34" charset="-122"/>
                <a:ea typeface="思源黑体 CN Bold" panose="020B0800000000000000" pitchFamily="34" charset="-122"/>
              </a:rPr>
              <a:t>xxx</a:t>
            </a:r>
            <a:r>
              <a:rPr lang="zh-CN" altLang="en-US" sz="2000" dirty="0">
                <a:gradFill flip="none" rotWithShape="1">
                  <a:gsLst>
                    <a:gs pos="0">
                      <a:srgbClr val="0D94FD"/>
                    </a:gs>
                    <a:gs pos="100000">
                      <a:srgbClr val="06CAF4"/>
                    </a:gs>
                  </a:gsLst>
                  <a:lin ang="18900000" scaled="1"/>
                  <a:tileRect/>
                </a:gradFill>
                <a:effectLst>
                  <a:outerShdw blurRad="63500" algn="ctr" rotWithShape="0">
                    <a:srgbClr val="0D94FD">
                      <a:alpha val="40000"/>
                    </a:srgbClr>
                  </a:outerShdw>
                </a:effectLst>
                <a:latin typeface="思源黑体 CN Bold" panose="020B0800000000000000" pitchFamily="34" charset="-122"/>
                <a:ea typeface="思源黑体 CN Bold" panose="020B0800000000000000" pitchFamily="34" charset="-122"/>
              </a:rPr>
              <a:t>万投资协议，已收到投资款</a:t>
            </a:r>
            <a:r>
              <a:rPr lang="en-US" altLang="zh-CN" sz="2000" dirty="0">
                <a:gradFill flip="none" rotWithShape="1">
                  <a:gsLst>
                    <a:gs pos="0">
                      <a:srgbClr val="0D94FD"/>
                    </a:gs>
                    <a:gs pos="100000">
                      <a:srgbClr val="06CAF4"/>
                    </a:gs>
                  </a:gsLst>
                  <a:lin ang="18900000" scaled="1"/>
                  <a:tileRect/>
                </a:gradFill>
                <a:effectLst>
                  <a:outerShdw blurRad="63500" algn="ctr" rotWithShape="0">
                    <a:srgbClr val="0D94FD">
                      <a:alpha val="40000"/>
                    </a:srgbClr>
                  </a:outerShdw>
                </a:effectLst>
                <a:latin typeface="思源黑体 CN Bold" panose="020B0800000000000000" pitchFamily="34" charset="-122"/>
                <a:ea typeface="思源黑体 CN Bold" panose="020B0800000000000000" pitchFamily="34" charset="-122"/>
              </a:rPr>
              <a:t>xxx</a:t>
            </a:r>
            <a:r>
              <a:rPr lang="zh-CN" altLang="en-US" sz="2000" dirty="0">
                <a:gradFill flip="none" rotWithShape="1">
                  <a:gsLst>
                    <a:gs pos="0">
                      <a:srgbClr val="0D94FD"/>
                    </a:gs>
                    <a:gs pos="100000">
                      <a:srgbClr val="06CAF4"/>
                    </a:gs>
                  </a:gsLst>
                  <a:lin ang="18900000" scaled="1"/>
                  <a:tileRect/>
                </a:gradFill>
                <a:effectLst>
                  <a:outerShdw blurRad="63500" algn="ctr" rotWithShape="0">
                    <a:srgbClr val="0D94FD">
                      <a:alpha val="40000"/>
                    </a:srgbClr>
                  </a:outerShdw>
                </a:effectLst>
                <a:latin typeface="思源黑体 CN Bold" panose="020B0800000000000000" pitchFamily="34" charset="-122"/>
                <a:ea typeface="思源黑体 CN Bold" panose="020B0800000000000000" pitchFamily="34" charset="-122"/>
              </a:rPr>
              <a:t>万元（或待公司注册完成后立即到账）</a:t>
            </a:r>
            <a:endParaRPr lang="zh-CN" altLang="en-US" sz="2000" dirty="0">
              <a:gradFill flip="none" rotWithShape="1">
                <a:gsLst>
                  <a:gs pos="0">
                    <a:srgbClr val="0D94FD"/>
                  </a:gs>
                  <a:gs pos="100000">
                    <a:srgbClr val="06CAF4"/>
                  </a:gs>
                </a:gsLst>
                <a:lin ang="18900000" scaled="1"/>
                <a:tileRect/>
              </a:gradFill>
              <a:effectLst>
                <a:outerShdw blurRad="63500" algn="ctr" rotWithShape="0">
                  <a:srgbClr val="0D94FD">
                    <a:alpha val="40000"/>
                  </a:srgbClr>
                </a:outerShdw>
              </a:effectLst>
              <a:latin typeface="思源黑体 CN Bold" panose="020B0800000000000000" pitchFamily="34" charset="-122"/>
              <a:ea typeface="思源黑体 CN Bold" panose="020B0800000000000000" pitchFamily="34" charset="-122"/>
            </a:endParaRPr>
          </a:p>
        </p:txBody>
      </p:sp>
      <p:sp>
        <p:nvSpPr>
          <p:cNvPr id="7" name="学论网-矩形 1"/>
          <p:cNvSpPr/>
          <p:nvPr/>
        </p:nvSpPr>
        <p:spPr>
          <a:xfrm>
            <a:off x="6679574" y="5689020"/>
            <a:ext cx="5423577" cy="369332"/>
          </a:xfrm>
          <a:prstGeom prst="rect">
            <a:avLst/>
          </a:prstGeom>
          <a:effectLst>
            <a:outerShdw blurRad="723900" dist="1016000" dir="10260000" sx="131000" sy="131000" algn="ctr" rotWithShape="0">
              <a:srgbClr val="0D94FD">
                <a:alpha val="40000"/>
              </a:srgbClr>
            </a:outerShdw>
          </a:effectLst>
        </p:spPr>
        <p:txBody>
          <a:bodyPr wrap="square" lIns="0" tIns="0" rIns="0" bIns="0">
            <a:spAutoFit/>
          </a:bodyPr>
          <a:lstStyle/>
          <a:p>
            <a:pPr algn="ctr"/>
            <a:r>
              <a:rPr lang="en-US" altLang="zh-CN" sz="2400" dirty="0" err="1">
                <a:gradFill flip="none" rotWithShape="1">
                  <a:gsLst>
                    <a:gs pos="0">
                      <a:srgbClr val="0D94FD"/>
                    </a:gs>
                    <a:gs pos="100000">
                      <a:srgbClr val="06CAF4"/>
                    </a:gs>
                  </a:gsLst>
                  <a:lin ang="18900000" scaled="1"/>
                  <a:tileRect/>
                </a:gradFill>
                <a:effectLst>
                  <a:outerShdw blurRad="63500" algn="ctr" rotWithShape="0">
                    <a:srgbClr val="0D94FD">
                      <a:alpha val="40000"/>
                    </a:srgbClr>
                  </a:outerShdw>
                </a:effectLst>
                <a:latin typeface="思源黑体 CN Bold" panose="020B0800000000000000" pitchFamily="34" charset="-122"/>
                <a:ea typeface="思源黑体 CN Bold" panose="020B0800000000000000" pitchFamily="34" charset="-122"/>
              </a:rPr>
              <a:t>Xxx</a:t>
            </a:r>
            <a:r>
              <a:rPr lang="zh-CN" altLang="en-US" sz="2400" dirty="0">
                <a:gradFill flip="none" rotWithShape="1">
                  <a:gsLst>
                    <a:gs pos="0">
                      <a:srgbClr val="0D94FD"/>
                    </a:gs>
                    <a:gs pos="100000">
                      <a:srgbClr val="06CAF4"/>
                    </a:gs>
                  </a:gsLst>
                  <a:lin ang="18900000" scaled="1"/>
                  <a:tileRect/>
                </a:gradFill>
                <a:effectLst>
                  <a:outerShdw blurRad="63500" algn="ctr" rotWithShape="0">
                    <a:srgbClr val="0D94FD">
                      <a:alpha val="40000"/>
                    </a:srgbClr>
                  </a:outerShdw>
                </a:effectLst>
                <a:latin typeface="思源黑体 CN Bold" panose="020B0800000000000000" pitchFamily="34" charset="-122"/>
                <a:ea typeface="思源黑体 CN Bold" panose="020B0800000000000000" pitchFamily="34" charset="-122"/>
              </a:rPr>
              <a:t>万元资金使用规划</a:t>
            </a:r>
            <a:endParaRPr lang="zh-CN" altLang="en-US" sz="2400" dirty="0">
              <a:gradFill flip="none" rotWithShape="1">
                <a:gsLst>
                  <a:gs pos="0">
                    <a:srgbClr val="0D94FD"/>
                  </a:gs>
                  <a:gs pos="100000">
                    <a:srgbClr val="06CAF4"/>
                  </a:gs>
                </a:gsLst>
                <a:lin ang="18900000" scaled="1"/>
                <a:tileRect/>
              </a:gradFill>
              <a:effectLst>
                <a:outerShdw blurRad="63500" algn="ctr" rotWithShape="0">
                  <a:srgbClr val="0D94FD">
                    <a:alpha val="40000"/>
                  </a:srgbClr>
                </a:outerShdw>
              </a:effectLst>
              <a:latin typeface="思源黑体 CN Bold" panose="020B0800000000000000" pitchFamily="34" charset="-122"/>
              <a:ea typeface="思源黑体 CN Bold" panose="020B0800000000000000" pitchFamily="34" charset="-122"/>
            </a:endParaRPr>
          </a:p>
        </p:txBody>
      </p:sp>
      <p:graphicFrame>
        <p:nvGraphicFramePr>
          <p:cNvPr id="8" name="表格 7"/>
          <p:cNvGraphicFramePr/>
          <p:nvPr>
            <p:custDataLst>
              <p:tags r:id="rId1"/>
            </p:custDataLst>
          </p:nvPr>
        </p:nvGraphicFramePr>
        <p:xfrm>
          <a:off x="7289197" y="2023479"/>
          <a:ext cx="4314191" cy="3194050"/>
        </p:xfrm>
        <a:graphic>
          <a:graphicData uri="http://schemas.openxmlformats.org/drawingml/2006/table">
            <a:tbl>
              <a:tblPr firstRow="1" bandRow="1">
                <a:effectLst>
                  <a:outerShdw blurRad="101600" dist="38100" dir="2700000" sx="101000" sy="101000" algn="tl" rotWithShape="0">
                    <a:prstClr val="black">
                      <a:alpha val="40000"/>
                    </a:prstClr>
                  </a:outerShdw>
                </a:effectLst>
                <a:tableStyleId>{5940675A-B579-460E-94D1-54222C63F5DA}</a:tableStyleId>
              </a:tblPr>
              <a:tblGrid>
                <a:gridCol w="2349500"/>
                <a:gridCol w="1964691"/>
              </a:tblGrid>
              <a:tr h="396875">
                <a:tc>
                  <a:txBody>
                    <a:bodyPr/>
                    <a:lstStyle/>
                    <a:p>
                      <a:pPr indent="0" algn="ctr">
                        <a:buNone/>
                      </a:pPr>
                      <a:r>
                        <a:rPr lang="en-US" sz="1500" b="1">
                          <a:solidFill>
                            <a:srgbClr val="FFFFFF"/>
                          </a:solidFill>
                          <a:latin typeface="宋体" panose="02010600030101010101" pitchFamily="2" charset="-122"/>
                          <a:ea typeface="宋体" panose="02010600030101010101" pitchFamily="2" charset="-122"/>
                          <a:cs typeface="宋体" panose="02010600030101010101" pitchFamily="2" charset="-122"/>
                        </a:rPr>
                        <a:t>项目</a:t>
                      </a:r>
                      <a:endParaRPr lang="en-US" altLang="en-US" sz="1500" b="1">
                        <a:solidFill>
                          <a:srgbClr val="FFFFFF"/>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a:noFill/>
                    </a:lnL>
                    <a:lnR>
                      <a:noFill/>
                    </a:lnR>
                    <a:lnT cap="flat">
                      <a:noFill/>
                    </a:lnT>
                    <a:lnB cap="flat">
                      <a:noFill/>
                    </a:lnB>
                    <a:lnTlToBr>
                      <a:noFill/>
                    </a:lnTlToBr>
                    <a:lnBlToTr>
                      <a:noFill/>
                    </a:lnBlToTr>
                    <a:solidFill>
                      <a:srgbClr val="0D94FD"/>
                    </a:solidFill>
                  </a:tcPr>
                </a:tc>
                <a:tc>
                  <a:txBody>
                    <a:bodyPr/>
                    <a:lstStyle/>
                    <a:p>
                      <a:pPr indent="0" algn="ctr">
                        <a:buNone/>
                      </a:pPr>
                      <a:r>
                        <a:rPr lang="zh-CN" altLang="en-US" sz="1500" b="1" dirty="0">
                          <a:solidFill>
                            <a:srgbClr val="FFFFFF"/>
                          </a:solidFill>
                          <a:latin typeface="宋体" panose="02010600030101010101" pitchFamily="2" charset="-122"/>
                          <a:ea typeface="宋体" panose="02010600030101010101" pitchFamily="2" charset="-122"/>
                          <a:cs typeface="宋体" panose="02010600030101010101" pitchFamily="2" charset="-122"/>
                        </a:rPr>
                        <a:t>预算</a:t>
                      </a:r>
                      <a:r>
                        <a:rPr lang="en-US" sz="1500" b="1" dirty="0">
                          <a:solidFill>
                            <a:srgbClr val="FFFFFF"/>
                          </a:solidFill>
                          <a:latin typeface="宋体" panose="02010600030101010101" pitchFamily="2" charset="-122"/>
                          <a:ea typeface="宋体" panose="02010600030101010101" pitchFamily="2" charset="-122"/>
                          <a:cs typeface="宋体" panose="02010600030101010101" pitchFamily="2" charset="-122"/>
                        </a:rPr>
                        <a:t>(</a:t>
                      </a:r>
                      <a:r>
                        <a:rPr lang="en-US" sz="1500" b="1" dirty="0" err="1">
                          <a:solidFill>
                            <a:srgbClr val="FFFFFF"/>
                          </a:solidFill>
                          <a:latin typeface="宋体" panose="02010600030101010101" pitchFamily="2" charset="-122"/>
                          <a:ea typeface="宋体" panose="02010600030101010101" pitchFamily="2" charset="-122"/>
                          <a:cs typeface="宋体" panose="02010600030101010101" pitchFamily="2" charset="-122"/>
                        </a:rPr>
                        <a:t>万元</a:t>
                      </a:r>
                      <a:r>
                        <a:rPr lang="en-US" sz="1500" b="1" dirty="0">
                          <a:solidFill>
                            <a:srgbClr val="FFFFFF"/>
                          </a:solidFill>
                          <a:latin typeface="宋体" panose="02010600030101010101" pitchFamily="2" charset="-122"/>
                          <a:ea typeface="宋体" panose="02010600030101010101" pitchFamily="2" charset="-122"/>
                          <a:cs typeface="宋体" panose="02010600030101010101" pitchFamily="2" charset="-122"/>
                        </a:rPr>
                        <a:t>)</a:t>
                      </a:r>
                      <a:endParaRPr lang="en-US" altLang="en-US" sz="1500" b="1" dirty="0">
                        <a:solidFill>
                          <a:srgbClr val="FFFFFF"/>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a:noFill/>
                    </a:lnL>
                    <a:lnR cap="flat">
                      <a:noFill/>
                    </a:lnR>
                    <a:lnT cap="flat">
                      <a:noFill/>
                    </a:lnT>
                    <a:lnB cap="flat">
                      <a:noFill/>
                    </a:lnB>
                    <a:lnTlToBr>
                      <a:noFill/>
                    </a:lnTlToBr>
                    <a:lnBlToTr>
                      <a:noFill/>
                    </a:lnBlToTr>
                    <a:solidFill>
                      <a:srgbClr val="0D94FD"/>
                    </a:solidFill>
                  </a:tcPr>
                </a:tc>
              </a:tr>
              <a:tr h="396240">
                <a:tc>
                  <a:txBody>
                    <a:bodyPr/>
                    <a:lstStyle/>
                    <a:p>
                      <a:pPr indent="0" algn="ctr">
                        <a:buNone/>
                      </a:pPr>
                      <a:r>
                        <a:rPr lang="en-US" altLang="zh-CN" sz="1200" b="0" dirty="0">
                          <a:solidFill>
                            <a:srgbClr val="44546A"/>
                          </a:solidFill>
                          <a:latin typeface="宋体" panose="02010600030101010101" pitchFamily="2" charset="-122"/>
                          <a:ea typeface="宋体" panose="02010600030101010101" pitchFamily="2" charset="-122"/>
                          <a:cs typeface="宋体" panose="02010600030101010101" pitchFamily="2" charset="-122"/>
                        </a:rPr>
                        <a:t>xxx</a:t>
                      </a:r>
                      <a:endParaRPr lang="en-US" altLang="en-US" sz="1200" b="0" dirty="0">
                        <a:solidFill>
                          <a:srgbClr val="44546A"/>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a:noFill/>
                    </a:lnL>
                    <a:lnR>
                      <a:noFill/>
                    </a:lnR>
                    <a:lnT cap="flat">
                      <a:noFill/>
                    </a:lnT>
                    <a:lnB cap="flat">
                      <a:noFill/>
                    </a:lnB>
                    <a:lnTlToBr>
                      <a:noFill/>
                    </a:lnTlToBr>
                    <a:lnBlToTr>
                      <a:noFill/>
                    </a:lnBlToTr>
                    <a:solidFill>
                      <a:srgbClr val="FFFFFF"/>
                    </a:solidFill>
                  </a:tcPr>
                </a:tc>
                <a:tc>
                  <a:txBody>
                    <a:bodyPr/>
                    <a:lstStyle/>
                    <a:p>
                      <a:pPr indent="0" algn="ctr">
                        <a:buNone/>
                      </a:pPr>
                      <a:r>
                        <a:rPr lang="en-US" altLang="zh-CN" sz="1200" b="0" dirty="0">
                          <a:solidFill>
                            <a:srgbClr val="44546A"/>
                          </a:solidFill>
                          <a:latin typeface="等线" panose="02010600030101010101" charset="-122"/>
                          <a:ea typeface="等线" panose="02010600030101010101" charset="-122"/>
                          <a:cs typeface="等线" panose="02010600030101010101" charset="-122"/>
                        </a:rPr>
                        <a:t>xxx</a:t>
                      </a:r>
                      <a:endParaRPr lang="en-US" altLang="en-US" sz="1200" b="0" dirty="0">
                        <a:solidFill>
                          <a:srgbClr val="44546A"/>
                        </a:solidFill>
                        <a:latin typeface="等线" panose="02010600030101010101" charset="-122"/>
                        <a:ea typeface="等线" panose="02010600030101010101" charset="-122"/>
                        <a:cs typeface="等线" panose="02010600030101010101" charset="-122"/>
                      </a:endParaRPr>
                    </a:p>
                  </a:txBody>
                  <a:tcPr marL="68580" marR="68580" marT="0" marB="0" anchor="ctr">
                    <a:lnL>
                      <a:noFill/>
                    </a:lnL>
                    <a:lnR cap="flat">
                      <a:noFill/>
                    </a:lnR>
                    <a:lnT cap="flat">
                      <a:noFill/>
                    </a:lnT>
                    <a:lnB cap="flat">
                      <a:noFill/>
                    </a:lnB>
                    <a:lnTlToBr>
                      <a:noFill/>
                    </a:lnTlToBr>
                    <a:lnBlToTr>
                      <a:noFill/>
                    </a:lnBlToTr>
                    <a:solidFill>
                      <a:srgbClr val="FFFFFF"/>
                    </a:solidFill>
                  </a:tcPr>
                </a:tc>
              </a:tr>
              <a:tr h="396875">
                <a:tc>
                  <a:txBody>
                    <a:bodyPr/>
                    <a:lstStyle/>
                    <a:p>
                      <a:pPr indent="0" algn="ctr">
                        <a:buNone/>
                      </a:pPr>
                      <a:endParaRPr lang="en-US" altLang="en-US" sz="1200" b="0" dirty="0">
                        <a:solidFill>
                          <a:srgbClr val="44546A"/>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a:noFill/>
                    </a:lnL>
                    <a:lnR>
                      <a:noFill/>
                    </a:lnR>
                    <a:lnT cap="flat">
                      <a:noFill/>
                    </a:lnT>
                    <a:lnB cap="flat">
                      <a:noFill/>
                    </a:lnB>
                    <a:lnTlToBr>
                      <a:noFill/>
                    </a:lnTlToBr>
                    <a:lnBlToTr>
                      <a:noFill/>
                    </a:lnBlToTr>
                    <a:solidFill>
                      <a:srgbClr val="FFFFFF"/>
                    </a:solidFill>
                  </a:tcPr>
                </a:tc>
                <a:tc>
                  <a:txBody>
                    <a:bodyPr/>
                    <a:lstStyle/>
                    <a:p>
                      <a:pPr indent="0" algn="ctr">
                        <a:buNone/>
                      </a:pPr>
                      <a:endParaRPr lang="en-US" altLang="en-US" sz="1200" b="0">
                        <a:solidFill>
                          <a:srgbClr val="44546A"/>
                        </a:solidFill>
                        <a:latin typeface="等线" panose="02010600030101010101" charset="-122"/>
                        <a:ea typeface="等线" panose="02010600030101010101" charset="-122"/>
                        <a:cs typeface="等线" panose="02010600030101010101" charset="-122"/>
                      </a:endParaRPr>
                    </a:p>
                  </a:txBody>
                  <a:tcPr marL="68580" marR="68580" marT="0" marB="0" anchor="ctr">
                    <a:lnL>
                      <a:noFill/>
                    </a:lnL>
                    <a:lnR cap="flat">
                      <a:noFill/>
                    </a:lnR>
                    <a:lnT cap="flat">
                      <a:noFill/>
                    </a:lnT>
                    <a:lnB cap="flat">
                      <a:noFill/>
                    </a:lnB>
                    <a:lnTlToBr>
                      <a:noFill/>
                    </a:lnTlToBr>
                    <a:lnBlToTr>
                      <a:noFill/>
                    </a:lnBlToTr>
                    <a:solidFill>
                      <a:srgbClr val="FFFFFF"/>
                    </a:solidFill>
                  </a:tcPr>
                </a:tc>
              </a:tr>
              <a:tr h="396875">
                <a:tc>
                  <a:txBody>
                    <a:bodyPr/>
                    <a:lstStyle/>
                    <a:p>
                      <a:pPr indent="0" algn="ctr">
                        <a:buNone/>
                      </a:pPr>
                      <a:endParaRPr lang="en-US" altLang="en-US" sz="1200" b="0" u="none" dirty="0">
                        <a:solidFill>
                          <a:srgbClr val="44546A"/>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a:noFill/>
                    </a:lnL>
                    <a:lnR>
                      <a:noFill/>
                    </a:lnR>
                    <a:lnT cap="flat">
                      <a:noFill/>
                    </a:lnT>
                    <a:lnB cap="flat">
                      <a:noFill/>
                    </a:lnB>
                    <a:lnTlToBr>
                      <a:noFill/>
                    </a:lnTlToBr>
                    <a:lnBlToTr>
                      <a:noFill/>
                    </a:lnBlToTr>
                    <a:solidFill>
                      <a:srgbClr val="FFFFFF"/>
                    </a:solidFill>
                  </a:tcPr>
                </a:tc>
                <a:tc>
                  <a:txBody>
                    <a:bodyPr/>
                    <a:lstStyle/>
                    <a:p>
                      <a:pPr indent="0" algn="ctr">
                        <a:buNone/>
                      </a:pPr>
                      <a:endParaRPr lang="en-US" altLang="en-US" sz="1200" b="0">
                        <a:solidFill>
                          <a:srgbClr val="44546A"/>
                        </a:solidFill>
                        <a:latin typeface="等线" panose="02010600030101010101" charset="-122"/>
                        <a:ea typeface="等线" panose="02010600030101010101" charset="-122"/>
                        <a:cs typeface="等线" panose="02010600030101010101" charset="-122"/>
                      </a:endParaRPr>
                    </a:p>
                  </a:txBody>
                  <a:tcPr marL="68580" marR="68580" marT="0" marB="0" anchor="ctr">
                    <a:lnL>
                      <a:noFill/>
                    </a:lnL>
                    <a:lnR cap="flat">
                      <a:noFill/>
                    </a:lnR>
                    <a:lnT cap="flat">
                      <a:noFill/>
                    </a:lnT>
                    <a:lnB cap="flat">
                      <a:noFill/>
                    </a:lnB>
                    <a:lnTlToBr>
                      <a:noFill/>
                    </a:lnTlToBr>
                    <a:lnBlToTr>
                      <a:noFill/>
                    </a:lnBlToTr>
                    <a:solidFill>
                      <a:srgbClr val="FFFFFF"/>
                    </a:solidFill>
                  </a:tcPr>
                </a:tc>
              </a:tr>
              <a:tr h="396875">
                <a:tc>
                  <a:txBody>
                    <a:bodyPr/>
                    <a:lstStyle/>
                    <a:p>
                      <a:pPr indent="0" algn="ctr">
                        <a:buNone/>
                      </a:pPr>
                      <a:endParaRPr lang="en-US" altLang="en-US" sz="1200" b="0" dirty="0">
                        <a:solidFill>
                          <a:srgbClr val="44546A"/>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a:noFill/>
                    </a:lnL>
                    <a:lnR>
                      <a:noFill/>
                    </a:lnR>
                    <a:lnT cap="flat">
                      <a:noFill/>
                    </a:lnT>
                    <a:lnB cap="flat">
                      <a:noFill/>
                    </a:lnB>
                    <a:lnTlToBr>
                      <a:noFill/>
                    </a:lnTlToBr>
                    <a:lnBlToTr>
                      <a:noFill/>
                    </a:lnBlToTr>
                    <a:solidFill>
                      <a:srgbClr val="FFFFFF"/>
                    </a:solidFill>
                  </a:tcPr>
                </a:tc>
                <a:tc>
                  <a:txBody>
                    <a:bodyPr/>
                    <a:lstStyle/>
                    <a:p>
                      <a:pPr indent="0" algn="ctr">
                        <a:buNone/>
                      </a:pPr>
                      <a:endParaRPr lang="en-US" altLang="en-US" sz="1200" b="0" dirty="0">
                        <a:solidFill>
                          <a:srgbClr val="44546A"/>
                        </a:solidFill>
                        <a:latin typeface="等线" panose="02010600030101010101" charset="-122"/>
                        <a:ea typeface="等线" panose="02010600030101010101" charset="-122"/>
                        <a:cs typeface="等线" panose="02010600030101010101" charset="-122"/>
                      </a:endParaRPr>
                    </a:p>
                  </a:txBody>
                  <a:tcPr marL="68580" marR="68580" marT="0" marB="0" anchor="ctr">
                    <a:lnL>
                      <a:noFill/>
                    </a:lnL>
                    <a:lnR cap="flat">
                      <a:noFill/>
                    </a:lnR>
                    <a:lnT cap="flat">
                      <a:noFill/>
                    </a:lnT>
                    <a:lnB cap="flat">
                      <a:noFill/>
                    </a:lnB>
                    <a:lnTlToBr>
                      <a:noFill/>
                    </a:lnTlToBr>
                    <a:lnBlToTr>
                      <a:noFill/>
                    </a:lnBlToTr>
                    <a:solidFill>
                      <a:srgbClr val="FFFFFF"/>
                    </a:solidFill>
                  </a:tcPr>
                </a:tc>
              </a:tr>
              <a:tr h="396240">
                <a:tc>
                  <a:txBody>
                    <a:bodyPr/>
                    <a:lstStyle/>
                    <a:p>
                      <a:pPr indent="0" algn="ctr">
                        <a:buNone/>
                      </a:pPr>
                      <a:endParaRPr lang="en-US" altLang="en-US" sz="1200" b="0">
                        <a:solidFill>
                          <a:srgbClr val="44546A"/>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a:noFill/>
                    </a:lnL>
                    <a:lnR>
                      <a:noFill/>
                    </a:lnR>
                    <a:lnT cap="flat">
                      <a:noFill/>
                    </a:lnT>
                    <a:lnB cap="flat">
                      <a:noFill/>
                    </a:lnB>
                    <a:lnTlToBr>
                      <a:noFill/>
                    </a:lnTlToBr>
                    <a:lnBlToTr>
                      <a:noFill/>
                    </a:lnBlToTr>
                    <a:solidFill>
                      <a:srgbClr val="FFFFFF"/>
                    </a:solidFill>
                  </a:tcPr>
                </a:tc>
                <a:tc>
                  <a:txBody>
                    <a:bodyPr/>
                    <a:lstStyle/>
                    <a:p>
                      <a:pPr indent="0" algn="ctr">
                        <a:buNone/>
                      </a:pPr>
                      <a:endParaRPr lang="en-US" altLang="en-US" sz="1200" b="0" dirty="0">
                        <a:solidFill>
                          <a:srgbClr val="44546A"/>
                        </a:solidFill>
                        <a:latin typeface="等线" panose="02010600030101010101" charset="-122"/>
                        <a:ea typeface="等线" panose="02010600030101010101" charset="-122"/>
                        <a:cs typeface="等线" panose="02010600030101010101" charset="-122"/>
                      </a:endParaRPr>
                    </a:p>
                  </a:txBody>
                  <a:tcPr marL="68580" marR="68580" marT="0" marB="0" anchor="ctr">
                    <a:lnL>
                      <a:noFill/>
                    </a:lnL>
                    <a:lnR cap="flat">
                      <a:noFill/>
                    </a:lnR>
                    <a:lnT cap="flat">
                      <a:noFill/>
                    </a:lnT>
                    <a:lnB cap="flat">
                      <a:noFill/>
                    </a:lnB>
                    <a:lnTlToBr>
                      <a:noFill/>
                    </a:lnTlToBr>
                    <a:lnBlToTr>
                      <a:noFill/>
                    </a:lnBlToTr>
                    <a:solidFill>
                      <a:srgbClr val="FFFFFF"/>
                    </a:solidFill>
                  </a:tcPr>
                </a:tc>
              </a:tr>
              <a:tr h="396875">
                <a:tc>
                  <a:txBody>
                    <a:bodyPr/>
                    <a:lstStyle/>
                    <a:p>
                      <a:pPr indent="0" algn="ctr">
                        <a:buNone/>
                      </a:pPr>
                      <a:endParaRPr lang="en-US" altLang="en-US" sz="1200" b="0">
                        <a:solidFill>
                          <a:srgbClr val="44546A"/>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a:noFill/>
                    </a:lnL>
                    <a:lnR>
                      <a:noFill/>
                    </a:lnR>
                    <a:lnT cap="flat">
                      <a:noFill/>
                    </a:lnT>
                    <a:lnB cap="flat">
                      <a:noFill/>
                    </a:lnB>
                    <a:lnTlToBr>
                      <a:noFill/>
                    </a:lnTlToBr>
                    <a:lnBlToTr>
                      <a:noFill/>
                    </a:lnBlToTr>
                    <a:solidFill>
                      <a:srgbClr val="FFFFFF"/>
                    </a:solidFill>
                  </a:tcPr>
                </a:tc>
                <a:tc>
                  <a:txBody>
                    <a:bodyPr/>
                    <a:lstStyle/>
                    <a:p>
                      <a:pPr indent="0" algn="ctr">
                        <a:buNone/>
                      </a:pPr>
                      <a:endParaRPr lang="en-US" altLang="en-US" sz="1200" b="0" dirty="0">
                        <a:solidFill>
                          <a:srgbClr val="44546A"/>
                        </a:solidFill>
                        <a:latin typeface="等线" panose="02010600030101010101" charset="-122"/>
                        <a:ea typeface="等线" panose="02010600030101010101" charset="-122"/>
                        <a:cs typeface="等线" panose="02010600030101010101" charset="-122"/>
                      </a:endParaRPr>
                    </a:p>
                  </a:txBody>
                  <a:tcPr marL="68580" marR="68580" marT="0" marB="0" anchor="ctr">
                    <a:lnL>
                      <a:noFill/>
                    </a:lnL>
                    <a:lnR cap="flat">
                      <a:noFill/>
                    </a:lnR>
                    <a:lnT cap="flat">
                      <a:noFill/>
                    </a:lnT>
                    <a:lnB cap="flat">
                      <a:noFill/>
                    </a:lnB>
                    <a:lnTlToBr>
                      <a:noFill/>
                    </a:lnTlToBr>
                    <a:lnBlToTr>
                      <a:noFill/>
                    </a:lnBlToTr>
                    <a:solidFill>
                      <a:srgbClr val="FFFFFF"/>
                    </a:solidFill>
                  </a:tcPr>
                </a:tc>
              </a:tr>
              <a:tr h="417195">
                <a:tc>
                  <a:txBody>
                    <a:bodyPr/>
                    <a:lstStyle/>
                    <a:p>
                      <a:pPr indent="0" algn="ctr">
                        <a:buNone/>
                      </a:pPr>
                      <a:endParaRPr lang="en-US" altLang="en-US" sz="1200" b="0">
                        <a:solidFill>
                          <a:srgbClr val="44546A"/>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a:noFill/>
                    </a:lnL>
                    <a:lnR>
                      <a:noFill/>
                    </a:lnR>
                    <a:lnT cap="flat">
                      <a:noFill/>
                    </a:lnT>
                    <a:lnB cap="flat">
                      <a:noFill/>
                    </a:lnB>
                    <a:lnTlToBr>
                      <a:noFill/>
                    </a:lnTlToBr>
                    <a:lnBlToTr>
                      <a:noFill/>
                    </a:lnBlToTr>
                    <a:solidFill>
                      <a:srgbClr val="FFFFFF"/>
                    </a:solidFill>
                  </a:tcPr>
                </a:tc>
                <a:tc>
                  <a:txBody>
                    <a:bodyPr/>
                    <a:lstStyle/>
                    <a:p>
                      <a:pPr indent="0" algn="ctr">
                        <a:buNone/>
                      </a:pPr>
                      <a:endParaRPr lang="en-US" altLang="en-US" sz="1200" b="0" dirty="0">
                        <a:solidFill>
                          <a:srgbClr val="44546A"/>
                        </a:solidFill>
                        <a:latin typeface="等线" panose="02010600030101010101" charset="-122"/>
                        <a:ea typeface="等线" panose="02010600030101010101" charset="-122"/>
                        <a:cs typeface="等线" panose="02010600030101010101" charset="-122"/>
                      </a:endParaRPr>
                    </a:p>
                  </a:txBody>
                  <a:tcPr marL="68580" marR="68580" marT="0" marB="0" anchor="ctr">
                    <a:lnL>
                      <a:noFill/>
                    </a:lnL>
                    <a:lnR cap="flat">
                      <a:noFill/>
                    </a:lnR>
                    <a:lnT cap="flat">
                      <a:noFill/>
                    </a:lnT>
                    <a:lnB cap="flat">
                      <a:noFill/>
                    </a:lnB>
                    <a:lnTlToBr>
                      <a:noFill/>
                    </a:lnTlToBr>
                    <a:lnBlToTr>
                      <a:noFill/>
                    </a:lnBlToTr>
                    <a:solidFill>
                      <a:srgbClr val="FFFFFF"/>
                    </a:solidFill>
                  </a:tcPr>
                </a:tc>
              </a:tr>
            </a:tbl>
          </a:graphicData>
        </a:graphic>
      </p:graphicFrame>
      <p:sp>
        <p:nvSpPr>
          <p:cNvPr id="10" name="文本框 9"/>
          <p:cNvSpPr txBox="1"/>
          <p:nvPr/>
        </p:nvSpPr>
        <p:spPr>
          <a:xfrm>
            <a:off x="827964" y="2203019"/>
            <a:ext cx="5318078" cy="1569660"/>
          </a:xfrm>
          <a:prstGeom prst="rect">
            <a:avLst/>
          </a:prstGeom>
          <a:noFill/>
        </p:spPr>
        <p:txBody>
          <a:bodyPr wrap="square">
            <a:spAutoFit/>
          </a:bodyPr>
          <a:lstStyle/>
          <a:p>
            <a:r>
              <a:rPr kumimoji="0" lang="zh-CN" altLang="en-US" sz="2400" b="1" i="0" u="none" strike="noStrike" kern="1200" cap="none" spc="0" normalizeH="0" baseline="0" noProof="0" dirty="0">
                <a:ln>
                  <a:noFill/>
                </a:ln>
                <a:gradFill flip="none" rotWithShape="1">
                  <a:gsLst>
                    <a:gs pos="0">
                      <a:srgbClr val="0D94FD"/>
                    </a:gs>
                    <a:gs pos="100000">
                      <a:srgbClr val="06CAF4"/>
                    </a:gs>
                  </a:gsLst>
                  <a:lin ang="18900000" scaled="1"/>
                  <a:tileRect/>
                </a:gradFill>
                <a:effectLst>
                  <a:outerShdw blurRad="63500" algn="ctr" rotWithShape="0">
                    <a:srgbClr val="0D94FD">
                      <a:alpha val="40000"/>
                    </a:srgbClr>
                  </a:outerShdw>
                </a:effectLst>
                <a:uLnTx/>
                <a:uFillTx/>
                <a:latin typeface="思源宋体 CN Heavy" panose="02020900000000000000" pitchFamily="18" charset="-122"/>
                <a:ea typeface="思源宋体 CN Heavy" panose="02020900000000000000" pitchFamily="18" charset="-122"/>
                <a:cs typeface="+mn-cs"/>
              </a:rPr>
              <a:t>如果公司未注册或未融到资，将上一页的股权架构放入这个空位，注明是“预计融资完成后的股权架构”。右边的资金使用规划可以用饼图代替。</a:t>
            </a:r>
            <a:endParaRPr lang="zh-CN" altLang="en-US"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圆角 2"/>
          <p:cNvSpPr/>
          <p:nvPr/>
        </p:nvSpPr>
        <p:spPr>
          <a:xfrm>
            <a:off x="-53340" y="393700"/>
            <a:ext cx="520700" cy="452333"/>
          </a:xfrm>
          <a:prstGeom prst="roundRect">
            <a:avLst>
              <a:gd name="adj" fmla="val 10590"/>
            </a:avLst>
          </a:prstGeom>
          <a:gradFill flip="none" rotWithShape="1">
            <a:gsLst>
              <a:gs pos="14000">
                <a:srgbClr val="0D94FD">
                  <a:alpha val="88000"/>
                </a:srgbClr>
              </a:gs>
              <a:gs pos="100000">
                <a:srgbClr val="06CAF4">
                  <a:alpha val="80000"/>
                </a:srgbClr>
              </a:gs>
            </a:gsLst>
            <a:lin ang="162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defTabSz="914400">
              <a:defRPr/>
            </a:pPr>
            <a:endParaRPr lang="zh-CN" altLang="en-US">
              <a:solidFill>
                <a:prstClr val="white"/>
              </a:solidFill>
              <a:latin typeface="Roboto Regular"/>
              <a:ea typeface="思源黑体 CN Regular"/>
            </a:endParaRPr>
          </a:p>
        </p:txBody>
      </p:sp>
      <p:sp>
        <p:nvSpPr>
          <p:cNvPr id="5" name="矩形 4"/>
          <p:cNvSpPr/>
          <p:nvPr>
            <p:custDataLst>
              <p:tags r:id="rId1"/>
            </p:custDataLst>
          </p:nvPr>
        </p:nvSpPr>
        <p:spPr>
          <a:xfrm>
            <a:off x="676275" y="1114425"/>
            <a:ext cx="10839450" cy="4742815"/>
          </a:xfrm>
          <a:prstGeom prst="rect">
            <a:avLst/>
          </a:prstGeom>
          <a:effectLst>
            <a:outerShdw blurRad="723900" dist="1016000" dir="10260000" sx="131000" sy="131000" algn="ctr" rotWithShape="0">
              <a:srgbClr val="0D94FD">
                <a:alpha val="40000"/>
              </a:srgbClr>
            </a:outerShdw>
          </a:effectLst>
        </p:spPr>
        <p:txBody>
          <a:bodyPr wrap="square">
            <a:noAutofit/>
          </a:bodyPr>
          <a:p>
            <a:pPr indent="508000" algn="l" defTabSz="914400" fontAlgn="auto">
              <a:lnSpc>
                <a:spcPts val="3000"/>
              </a:lnSpc>
              <a:defRPr/>
              <a:extLst>
                <a:ext uri="{35155182-B16C-46BC-9424-99874614C6A1}">
                  <wpsdc:indentchars xmlns:wpsdc="http://www.wps.cn/officeDocument/2017/drawingmlCustomData" val="200" checksum="282533468"/>
                </a:ext>
              </a:extLst>
            </a:pPr>
            <a:r>
              <a:rPr lang="zh-CN" altLang="en-US" sz="2000" dirty="0">
                <a:solidFill>
                  <a:srgbClr val="FF0000"/>
                </a:solidFill>
                <a:effectLst>
                  <a:outerShdw blurRad="63500" algn="ctr" rotWithShape="0">
                    <a:srgbClr val="0D94FD">
                      <a:alpha val="40000"/>
                    </a:srgbClr>
                  </a:outerShdw>
                </a:effectLst>
                <a:latin typeface="微软雅黑" panose="020B0503020204020204" charset="-122"/>
                <a:ea typeface="微软雅黑" panose="020B0503020204020204" charset="-122"/>
                <a:sym typeface="+mn-ea"/>
              </a:rPr>
              <a:t>这一部分需要分两页展示四个内容：</a:t>
            </a:r>
            <a:endParaRPr lang="zh-CN" altLang="en-US" sz="2000" dirty="0">
              <a:solidFill>
                <a:srgbClr val="FF0000"/>
              </a:solidFill>
              <a:effectLst>
                <a:outerShdw blurRad="63500" algn="ctr" rotWithShape="0">
                  <a:srgbClr val="0D94FD">
                    <a:alpha val="40000"/>
                  </a:srgbClr>
                </a:outerShdw>
              </a:effectLst>
              <a:latin typeface="微软雅黑" panose="020B0503020204020204" charset="-122"/>
              <a:ea typeface="微软雅黑" panose="020B0503020204020204" charset="-122"/>
              <a:sym typeface="+mn-ea"/>
            </a:endParaRPr>
          </a:p>
          <a:p>
            <a:pPr indent="508000" algn="l" defTabSz="914400" fontAlgn="auto">
              <a:lnSpc>
                <a:spcPts val="3000"/>
              </a:lnSpc>
              <a:defRPr/>
              <a:extLst>
                <a:ext uri="{35155182-B16C-46BC-9424-99874614C6A1}">
                  <wpsdc:indentchars xmlns:wpsdc="http://www.wps.cn/officeDocument/2017/drawingmlCustomData" val="200" checksum="282533468"/>
                </a:ext>
              </a:extLst>
            </a:pPr>
            <a:r>
              <a:rPr lang="zh-CN" altLang="en-US" sz="2000" dirty="0">
                <a:solidFill>
                  <a:srgbClr val="FF0000"/>
                </a:solidFill>
                <a:effectLst>
                  <a:outerShdw blurRad="63500" algn="ctr" rotWithShape="0">
                    <a:srgbClr val="0D94FD">
                      <a:alpha val="40000"/>
                    </a:srgbClr>
                  </a:outerShdw>
                </a:effectLst>
                <a:latin typeface="微软雅黑" panose="020B0503020204020204" charset="-122"/>
                <a:ea typeface="微软雅黑" panose="020B0503020204020204" charset="-122"/>
                <a:sym typeface="+mn-ea"/>
              </a:rPr>
              <a:t>①公司营业执照、商标、注册资本、成立日期等基本信息；②公司股权架构或融资后预期股权架构；③股权投资协议/意向、投资款到款证明（银行流水）；④投资款使用计划。</a:t>
            </a:r>
            <a:endParaRPr lang="zh-CN" altLang="en-US" sz="2000" dirty="0">
              <a:solidFill>
                <a:srgbClr val="FF0000"/>
              </a:solidFill>
              <a:effectLst>
                <a:outerShdw blurRad="63500" algn="ctr" rotWithShape="0">
                  <a:srgbClr val="0D94FD">
                    <a:alpha val="40000"/>
                  </a:srgbClr>
                </a:outerShdw>
              </a:effectLst>
              <a:latin typeface="微软雅黑" panose="020B0503020204020204" charset="-122"/>
              <a:ea typeface="微软雅黑" panose="020B0503020204020204" charset="-122"/>
              <a:sym typeface="+mn-ea"/>
            </a:endParaRPr>
          </a:p>
          <a:p>
            <a:pPr indent="508000" algn="l" defTabSz="914400" fontAlgn="auto">
              <a:lnSpc>
                <a:spcPts val="3000"/>
              </a:lnSpc>
              <a:defRPr/>
              <a:extLst>
                <a:ext uri="{35155182-B16C-46BC-9424-99874614C6A1}">
                  <wpsdc:indentchars xmlns:wpsdc="http://www.wps.cn/officeDocument/2017/drawingmlCustomData" val="200" checksum="282533468"/>
                </a:ext>
              </a:extLst>
            </a:pPr>
            <a:r>
              <a:rPr lang="zh-CN" altLang="en-US" sz="2000" dirty="0">
                <a:solidFill>
                  <a:srgbClr val="FF0000"/>
                </a:solidFill>
                <a:effectLst>
                  <a:outerShdw blurRad="63500" algn="ctr" rotWithShape="0">
                    <a:srgbClr val="0D94FD">
                      <a:alpha val="40000"/>
                    </a:srgbClr>
                  </a:outerShdw>
                </a:effectLst>
                <a:latin typeface="微软雅黑" panose="020B0503020204020204" charset="-122"/>
                <a:ea typeface="微软雅黑" panose="020B0503020204020204" charset="-122"/>
                <a:sym typeface="+mn-ea"/>
              </a:rPr>
              <a:t>对于大多数项目，①~④的材料有可能不全，因此有以下处理方法：</a:t>
            </a:r>
            <a:endParaRPr lang="zh-CN" altLang="en-US" sz="2000" dirty="0">
              <a:solidFill>
                <a:srgbClr val="FF0000"/>
              </a:solidFill>
              <a:effectLst>
                <a:outerShdw blurRad="63500" algn="ctr" rotWithShape="0">
                  <a:srgbClr val="0D94FD">
                    <a:alpha val="40000"/>
                  </a:srgbClr>
                </a:outerShdw>
              </a:effectLst>
              <a:latin typeface="微软雅黑" panose="020B0503020204020204" charset="-122"/>
              <a:ea typeface="微软雅黑" panose="020B0503020204020204" charset="-122"/>
              <a:sym typeface="+mn-ea"/>
            </a:endParaRPr>
          </a:p>
          <a:p>
            <a:pPr indent="508000" algn="l" defTabSz="914400" fontAlgn="auto">
              <a:lnSpc>
                <a:spcPts val="3000"/>
              </a:lnSpc>
              <a:defRPr/>
              <a:extLst>
                <a:ext uri="{35155182-B16C-46BC-9424-99874614C6A1}">
                  <wpsdc:indentchars xmlns:wpsdc="http://www.wps.cn/officeDocument/2017/drawingmlCustomData" val="200" checksum="282533468"/>
                </a:ext>
              </a:extLst>
            </a:pPr>
            <a:r>
              <a:rPr lang="zh-CN" altLang="en-US" sz="2000" dirty="0">
                <a:solidFill>
                  <a:srgbClr val="FF0000"/>
                </a:solidFill>
                <a:effectLst>
                  <a:outerShdw blurRad="63500" algn="ctr" rotWithShape="0">
                    <a:srgbClr val="0D94FD">
                      <a:alpha val="40000"/>
                    </a:srgbClr>
                  </a:outerShdw>
                </a:effectLst>
                <a:latin typeface="微软雅黑" panose="020B0503020204020204" charset="-122"/>
                <a:ea typeface="微软雅黑" panose="020B0503020204020204" charset="-122"/>
                <a:sym typeface="+mn-ea"/>
              </a:rPr>
              <a:t>1. 如果公司没注册也没有融资，则保留②④并集中在一页，②改为“天使轮融资后预期的股权架构”，小标题为“融资计划”。</a:t>
            </a:r>
            <a:endParaRPr lang="zh-CN" altLang="en-US" sz="2000" dirty="0">
              <a:solidFill>
                <a:srgbClr val="FF0000"/>
              </a:solidFill>
              <a:effectLst>
                <a:outerShdw blurRad="63500" algn="ctr" rotWithShape="0">
                  <a:srgbClr val="0D94FD">
                    <a:alpha val="40000"/>
                  </a:srgbClr>
                </a:outerShdw>
              </a:effectLst>
              <a:latin typeface="微软雅黑" panose="020B0503020204020204" charset="-122"/>
              <a:ea typeface="微软雅黑" panose="020B0503020204020204" charset="-122"/>
              <a:sym typeface="+mn-ea"/>
            </a:endParaRPr>
          </a:p>
          <a:p>
            <a:pPr indent="508000" algn="l" defTabSz="914400" fontAlgn="auto">
              <a:lnSpc>
                <a:spcPts val="3000"/>
              </a:lnSpc>
              <a:defRPr/>
              <a:extLst>
                <a:ext uri="{35155182-B16C-46BC-9424-99874614C6A1}">
                  <wpsdc:indentchars xmlns:wpsdc="http://www.wps.cn/officeDocument/2017/drawingmlCustomData" val="200" checksum="282533468"/>
                </a:ext>
              </a:extLst>
            </a:pPr>
            <a:r>
              <a:rPr lang="zh-CN" altLang="en-US" sz="2000" dirty="0">
                <a:solidFill>
                  <a:srgbClr val="FF0000"/>
                </a:solidFill>
                <a:effectLst>
                  <a:outerShdw blurRad="63500" algn="ctr" rotWithShape="0">
                    <a:srgbClr val="0D94FD">
                      <a:alpha val="40000"/>
                    </a:srgbClr>
                  </a:outerShdw>
                </a:effectLst>
                <a:latin typeface="微软雅黑" panose="020B0503020204020204" charset="-122"/>
                <a:ea typeface="微软雅黑" panose="020B0503020204020204" charset="-122"/>
                <a:sym typeface="+mn-ea"/>
              </a:rPr>
              <a:t>2. 如果公司没注册但已经签了投资意向，则保留②③④并集中在一页，②改为“公司成立后预期的股权架构”，③不需要流水但要强调投资款“待公司注册完成后立即到账”，小标题为“融资计划”。</a:t>
            </a:r>
            <a:endParaRPr lang="zh-CN" altLang="en-US" sz="2000" dirty="0">
              <a:solidFill>
                <a:srgbClr val="FF0000"/>
              </a:solidFill>
              <a:effectLst>
                <a:outerShdw blurRad="63500" algn="ctr" rotWithShape="0">
                  <a:srgbClr val="0D94FD">
                    <a:alpha val="40000"/>
                  </a:srgbClr>
                </a:outerShdw>
              </a:effectLst>
              <a:latin typeface="微软雅黑" panose="020B0503020204020204" charset="-122"/>
              <a:ea typeface="微软雅黑" panose="020B0503020204020204" charset="-122"/>
              <a:sym typeface="+mn-ea"/>
            </a:endParaRPr>
          </a:p>
          <a:p>
            <a:pPr indent="508000" algn="l" defTabSz="914400" fontAlgn="auto">
              <a:lnSpc>
                <a:spcPts val="3000"/>
              </a:lnSpc>
              <a:defRPr/>
              <a:extLst>
                <a:ext uri="{35155182-B16C-46BC-9424-99874614C6A1}">
                  <wpsdc:indentchars xmlns:wpsdc="http://www.wps.cn/officeDocument/2017/drawingmlCustomData" val="200" checksum="282533468"/>
                </a:ext>
              </a:extLst>
            </a:pPr>
            <a:r>
              <a:rPr lang="zh-CN" altLang="en-US" sz="2000" dirty="0">
                <a:solidFill>
                  <a:srgbClr val="FF0000"/>
                </a:solidFill>
                <a:effectLst>
                  <a:outerShdw blurRad="63500" algn="ctr" rotWithShape="0">
                    <a:srgbClr val="0D94FD">
                      <a:alpha val="40000"/>
                    </a:srgbClr>
                  </a:outerShdw>
                </a:effectLst>
                <a:latin typeface="微软雅黑" panose="020B0503020204020204" charset="-122"/>
                <a:ea typeface="微软雅黑" panose="020B0503020204020204" charset="-122"/>
                <a:sym typeface="+mn-ea"/>
              </a:rPr>
              <a:t>3. 如果公司已注册但未获得融资，则保留①②④并集中在一页，②改为“天使轮融资后预期的股权架构”，小标题为“公司概况”。</a:t>
            </a:r>
            <a:endParaRPr lang="zh-CN" altLang="en-US" sz="2000" dirty="0">
              <a:solidFill>
                <a:srgbClr val="FF0000"/>
              </a:solidFill>
              <a:effectLst>
                <a:outerShdw blurRad="63500" algn="ctr" rotWithShape="0">
                  <a:srgbClr val="0D94FD">
                    <a:alpha val="40000"/>
                  </a:srgbClr>
                </a:outerShdw>
              </a:effectLst>
              <a:latin typeface="微软雅黑" panose="020B0503020204020204" charset="-122"/>
              <a:ea typeface="微软雅黑" panose="020B0503020204020204" charset="-122"/>
              <a:sym typeface="+mn-ea"/>
            </a:endParaRPr>
          </a:p>
          <a:p>
            <a:pPr indent="508000" algn="l" defTabSz="914400" fontAlgn="auto">
              <a:lnSpc>
                <a:spcPts val="3000"/>
              </a:lnSpc>
              <a:defRPr/>
              <a:extLst>
                <a:ext uri="{35155182-B16C-46BC-9424-99874614C6A1}">
                  <wpsdc:indentchars xmlns:wpsdc="http://www.wps.cn/officeDocument/2017/drawingmlCustomData" val="200" checksum="282533468"/>
                </a:ext>
              </a:extLst>
            </a:pPr>
            <a:r>
              <a:rPr lang="zh-CN" altLang="en-US" sz="2000" dirty="0">
                <a:solidFill>
                  <a:srgbClr val="FF0000"/>
                </a:solidFill>
                <a:effectLst>
                  <a:outerShdw blurRad="63500" algn="ctr" rotWithShape="0">
                    <a:srgbClr val="0D94FD">
                      <a:alpha val="40000"/>
                    </a:srgbClr>
                  </a:outerShdw>
                </a:effectLst>
                <a:latin typeface="微软雅黑" panose="020B0503020204020204" charset="-122"/>
                <a:ea typeface="微软雅黑" panose="020B0503020204020204" charset="-122"/>
                <a:sym typeface="+mn-ea"/>
              </a:rPr>
              <a:t>4. 如果公司已注册且不准备融资，则保留①②并集中在一页，小标题为“公司概况”。</a:t>
            </a:r>
            <a:endParaRPr lang="zh-CN" altLang="en-US" sz="2000" dirty="0">
              <a:solidFill>
                <a:srgbClr val="FF0000"/>
              </a:solidFill>
              <a:effectLst>
                <a:outerShdw blurRad="63500" algn="ctr" rotWithShape="0">
                  <a:srgbClr val="0D94FD">
                    <a:alpha val="40000"/>
                  </a:srgbClr>
                </a:outerShdw>
              </a:effectLst>
              <a:latin typeface="微软雅黑" panose="020B0503020204020204" charset="-122"/>
              <a:ea typeface="微软雅黑" panose="020B0503020204020204" charset="-122"/>
              <a:sym typeface="+mn-ea"/>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圆角 13"/>
          <p:cNvSpPr/>
          <p:nvPr/>
        </p:nvSpPr>
        <p:spPr>
          <a:xfrm>
            <a:off x="-53340" y="393700"/>
            <a:ext cx="520700" cy="452333"/>
          </a:xfrm>
          <a:prstGeom prst="roundRect">
            <a:avLst>
              <a:gd name="adj" fmla="val 10590"/>
            </a:avLst>
          </a:prstGeom>
          <a:gradFill flip="none" rotWithShape="1">
            <a:gsLst>
              <a:gs pos="14000">
                <a:srgbClr val="0D94FD">
                  <a:alpha val="88000"/>
                </a:srgbClr>
              </a:gs>
              <a:gs pos="100000">
                <a:srgbClr val="06CAF4">
                  <a:alpha val="80000"/>
                </a:srgbClr>
              </a:gs>
            </a:gsLst>
            <a:lin ang="162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defTabSz="914400">
              <a:defRPr/>
            </a:pPr>
            <a:endParaRPr lang="zh-CN" altLang="en-US">
              <a:solidFill>
                <a:prstClr val="white"/>
              </a:solidFill>
              <a:latin typeface="Roboto Regular"/>
              <a:ea typeface="思源黑体 CN Regular"/>
            </a:endParaRPr>
          </a:p>
        </p:txBody>
      </p:sp>
      <p:sp>
        <p:nvSpPr>
          <p:cNvPr id="15" name="矩形 14"/>
          <p:cNvSpPr/>
          <p:nvPr/>
        </p:nvSpPr>
        <p:spPr>
          <a:xfrm>
            <a:off x="482990" y="384365"/>
            <a:ext cx="11313226" cy="523220"/>
          </a:xfrm>
          <a:prstGeom prst="rect">
            <a:avLst/>
          </a:prstGeom>
          <a:effectLst>
            <a:outerShdw blurRad="723900" dist="1016000" dir="10260000" sx="131000" sy="131000" algn="ctr" rotWithShape="0">
              <a:srgbClr val="0D94FD">
                <a:alpha val="40000"/>
              </a:srgbClr>
            </a:outerShdw>
          </a:effectLst>
        </p:spPr>
        <p:txBody>
          <a:bodyPr wrap="square">
            <a:spAutoFit/>
          </a:bodyPr>
          <a:lstStyle/>
          <a:p>
            <a:pPr algn="just" defTabSz="914400">
              <a:defRPr/>
            </a:pPr>
            <a:r>
              <a:rPr lang="zh-CN" altLang="en-US" sz="2800" spc="300" dirty="0">
                <a:gradFill flip="none" rotWithShape="1">
                  <a:gsLst>
                    <a:gs pos="0">
                      <a:srgbClr val="0D94FD"/>
                    </a:gs>
                    <a:gs pos="100000">
                      <a:srgbClr val="06CAF4"/>
                    </a:gs>
                  </a:gsLst>
                  <a:lin ang="18900000" scaled="1"/>
                  <a:tileRect/>
                </a:gradFill>
                <a:effectLst>
                  <a:outerShdw blurRad="63500" algn="ctr" rotWithShape="0">
                    <a:srgbClr val="0D94FD">
                      <a:alpha val="40000"/>
                    </a:srgbClr>
                  </a:outerShdw>
                </a:effectLst>
                <a:latin typeface="思源宋体 CN Heavy" panose="02020900000000000000" pitchFamily="18" charset="-122"/>
                <a:ea typeface="思源宋体 CN Heavy" panose="02020900000000000000" pitchFamily="18" charset="-122"/>
              </a:rPr>
              <a:t>财务预测：业务保持稳定高速增长，利润率提高</a:t>
            </a:r>
            <a:endParaRPr lang="zh-CN" altLang="en-US" sz="2800" spc="300" dirty="0">
              <a:gradFill flip="none" rotWithShape="1">
                <a:gsLst>
                  <a:gs pos="0">
                    <a:srgbClr val="0D94FD"/>
                  </a:gs>
                  <a:gs pos="100000">
                    <a:srgbClr val="06CAF4"/>
                  </a:gs>
                </a:gsLst>
                <a:lin ang="18900000" scaled="1"/>
                <a:tileRect/>
              </a:gradFill>
              <a:effectLst>
                <a:outerShdw blurRad="63500" algn="ctr" rotWithShape="0">
                  <a:srgbClr val="0D94FD">
                    <a:alpha val="40000"/>
                  </a:srgbClr>
                </a:outerShdw>
              </a:effectLst>
              <a:latin typeface="思源宋体 CN Heavy" panose="02020900000000000000" pitchFamily="18" charset="-122"/>
              <a:ea typeface="思源宋体 CN Heavy" panose="02020900000000000000" pitchFamily="18" charset="-122"/>
            </a:endParaRPr>
          </a:p>
        </p:txBody>
      </p:sp>
      <p:sp>
        <p:nvSpPr>
          <p:cNvPr id="29" name="学论网-矩形 1"/>
          <p:cNvSpPr/>
          <p:nvPr/>
        </p:nvSpPr>
        <p:spPr>
          <a:xfrm>
            <a:off x="6304291" y="5567356"/>
            <a:ext cx="5012992" cy="553720"/>
          </a:xfrm>
          <a:prstGeom prst="rect">
            <a:avLst/>
          </a:prstGeom>
          <a:effectLst>
            <a:outerShdw blurRad="723900" dist="1016000" dir="10260000" sx="131000" sy="131000" algn="ctr" rotWithShape="0">
              <a:srgbClr val="0D94FD">
                <a:alpha val="40000"/>
              </a:srgbClr>
            </a:outerShdw>
          </a:effectLst>
        </p:spPr>
        <p:txBody>
          <a:bodyPr wrap="square" lIns="0" tIns="0" rIns="0" bIns="0">
            <a:spAutoFit/>
          </a:bodyPr>
          <a:lstStyle/>
          <a:p>
            <a:pPr algn="ctr"/>
            <a:r>
              <a:rPr lang="en-US" altLang="zh-CN" sz="2000" dirty="0">
                <a:gradFill flip="none" rotWithShape="1">
                  <a:gsLst>
                    <a:gs pos="0">
                      <a:srgbClr val="0D94FD"/>
                    </a:gs>
                    <a:gs pos="100000">
                      <a:srgbClr val="06CAF4"/>
                    </a:gs>
                  </a:gsLst>
                  <a:lin ang="18900000" scaled="1"/>
                  <a:tileRect/>
                </a:gradFill>
                <a:effectLst>
                  <a:outerShdw blurRad="63500" algn="ctr" rotWithShape="0">
                    <a:srgbClr val="0D94FD">
                      <a:alpha val="40000"/>
                    </a:srgbClr>
                  </a:outerShdw>
                </a:effectLst>
                <a:latin typeface="思源黑体 CN Bold" panose="020B0800000000000000" pitchFamily="34" charset="-122"/>
                <a:ea typeface="思源黑体 CN Bold" panose="020B0800000000000000" pitchFamily="34" charset="-122"/>
              </a:rPr>
              <a:t>20xx</a:t>
            </a:r>
            <a:r>
              <a:rPr lang="zh-CN" altLang="en-US" sz="2000" dirty="0">
                <a:gradFill flip="none" rotWithShape="1">
                  <a:gsLst>
                    <a:gs pos="0">
                      <a:srgbClr val="0D94FD"/>
                    </a:gs>
                    <a:gs pos="100000">
                      <a:srgbClr val="06CAF4"/>
                    </a:gs>
                  </a:gsLst>
                  <a:lin ang="18900000" scaled="1"/>
                  <a:tileRect/>
                </a:gradFill>
                <a:effectLst>
                  <a:outerShdw blurRad="63500" algn="ctr" rotWithShape="0">
                    <a:srgbClr val="0D94FD">
                      <a:alpha val="40000"/>
                    </a:srgbClr>
                  </a:outerShdw>
                </a:effectLst>
                <a:latin typeface="思源黑体 CN Bold" panose="020B0800000000000000" pitchFamily="34" charset="-122"/>
                <a:ea typeface="思源黑体 CN Bold" panose="020B0800000000000000" pitchFamily="34" charset="-122"/>
              </a:rPr>
              <a:t>年公司利润率稳定在</a:t>
            </a:r>
            <a:r>
              <a:rPr lang="en-US" altLang="zh-CN" sz="3600" dirty="0">
                <a:gradFill flip="none" rotWithShape="1">
                  <a:gsLst>
                    <a:gs pos="0">
                      <a:srgbClr val="0D94FD"/>
                    </a:gs>
                    <a:gs pos="76000">
                      <a:srgbClr val="06CAF4"/>
                    </a:gs>
                  </a:gsLst>
                  <a:lin ang="18900000" scaled="1"/>
                  <a:tileRect/>
                </a:gradFill>
                <a:effectLst>
                  <a:outerShdw blurRad="63500" algn="ctr" rotWithShape="0">
                    <a:srgbClr val="0D94FD">
                      <a:alpha val="40000"/>
                    </a:srgbClr>
                  </a:outerShdw>
                </a:effectLst>
                <a:latin typeface="Bahnschrift SemiLight" panose="020B0502040204020203" pitchFamily="34" charset="0"/>
                <a:ea typeface="思源黑体 CN Bold" panose="020B0800000000000000" pitchFamily="34" charset="-122"/>
              </a:rPr>
              <a:t>xx</a:t>
            </a:r>
            <a:r>
              <a:rPr lang="en-US" altLang="zh-CN" sz="2000" dirty="0">
                <a:gradFill flip="none" rotWithShape="1">
                  <a:gsLst>
                    <a:gs pos="0">
                      <a:srgbClr val="0D94FD"/>
                    </a:gs>
                    <a:gs pos="100000">
                      <a:srgbClr val="06CAF4"/>
                    </a:gs>
                  </a:gsLst>
                  <a:lin ang="18900000" scaled="1"/>
                  <a:tileRect/>
                </a:gradFill>
                <a:effectLst>
                  <a:outerShdw blurRad="63500" algn="ctr" rotWithShape="0">
                    <a:srgbClr val="0D94FD">
                      <a:alpha val="40000"/>
                    </a:srgbClr>
                  </a:outerShdw>
                </a:effectLst>
                <a:latin typeface="思源黑体 CN Bold" panose="020B0800000000000000" pitchFamily="34" charset="-122"/>
                <a:ea typeface="思源黑体 CN Bold" panose="020B0800000000000000" pitchFamily="34" charset="-122"/>
              </a:rPr>
              <a:t>%</a:t>
            </a:r>
            <a:endParaRPr lang="zh-CN" altLang="en-US" sz="2000" dirty="0">
              <a:gradFill flip="none" rotWithShape="1">
                <a:gsLst>
                  <a:gs pos="0">
                    <a:srgbClr val="0D94FD"/>
                  </a:gs>
                  <a:gs pos="100000">
                    <a:srgbClr val="06CAF4"/>
                  </a:gs>
                </a:gsLst>
                <a:lin ang="18900000" scaled="1"/>
                <a:tileRect/>
              </a:gradFill>
              <a:effectLst>
                <a:outerShdw blurRad="63500" algn="ctr" rotWithShape="0">
                  <a:srgbClr val="0D94FD">
                    <a:alpha val="40000"/>
                  </a:srgbClr>
                </a:outerShdw>
              </a:effectLst>
              <a:latin typeface="思源黑体 CN Bold" panose="020B0800000000000000" pitchFamily="34" charset="-122"/>
              <a:ea typeface="思源黑体 CN Bold" panose="020B0800000000000000" pitchFamily="34" charset="-122"/>
            </a:endParaRPr>
          </a:p>
        </p:txBody>
      </p:sp>
      <p:sp>
        <p:nvSpPr>
          <p:cNvPr id="31" name="íṩļiḍè"/>
          <p:cNvSpPr/>
          <p:nvPr/>
        </p:nvSpPr>
        <p:spPr>
          <a:xfrm>
            <a:off x="1760562" y="1296364"/>
            <a:ext cx="2920621" cy="413573"/>
          </a:xfrm>
          <a:prstGeom prst="roundRect">
            <a:avLst>
              <a:gd name="adj" fmla="val 50000"/>
            </a:avLst>
          </a:prstGeom>
          <a:gradFill flip="none" rotWithShape="1">
            <a:gsLst>
              <a:gs pos="25000">
                <a:srgbClr val="0D94FD"/>
              </a:gs>
              <a:gs pos="100000">
                <a:srgbClr val="06CAF4"/>
              </a:gs>
            </a:gsLst>
            <a:lin ang="10800000" scaled="1"/>
            <a:tileRect/>
          </a:gradFill>
          <a:ln>
            <a:noFill/>
          </a:ln>
          <a:effectLst>
            <a:outerShdw blurRad="63500" sx="102000" sy="102000" algn="ctr" rotWithShape="0">
              <a:srgbClr val="0D94FD">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000" dirty="0">
                <a:solidFill>
                  <a:prstClr val="white"/>
                </a:solidFill>
                <a:latin typeface="+mj-ea"/>
                <a:ea typeface="+mj-ea"/>
              </a:rPr>
              <a:t>财务预测（万元）</a:t>
            </a:r>
            <a:endParaRPr lang="zh-CN" altLang="en-US" sz="2000" dirty="0">
              <a:solidFill>
                <a:prstClr val="white"/>
              </a:solidFill>
              <a:latin typeface="+mj-ea"/>
              <a:ea typeface="+mj-ea"/>
            </a:endParaRPr>
          </a:p>
        </p:txBody>
      </p:sp>
      <p:sp>
        <p:nvSpPr>
          <p:cNvPr id="32" name="íṩļiḍè"/>
          <p:cNvSpPr/>
          <p:nvPr/>
        </p:nvSpPr>
        <p:spPr>
          <a:xfrm>
            <a:off x="7714167" y="1290644"/>
            <a:ext cx="2367075" cy="419293"/>
          </a:xfrm>
          <a:prstGeom prst="roundRect">
            <a:avLst>
              <a:gd name="adj" fmla="val 50000"/>
            </a:avLst>
          </a:prstGeom>
          <a:gradFill flip="none" rotWithShape="1">
            <a:gsLst>
              <a:gs pos="25000">
                <a:srgbClr val="0D94FD"/>
              </a:gs>
              <a:gs pos="100000">
                <a:srgbClr val="06CAF4"/>
              </a:gs>
            </a:gsLst>
            <a:lin ang="10800000" scaled="1"/>
            <a:tileRect/>
          </a:gradFill>
          <a:ln>
            <a:noFill/>
          </a:ln>
          <a:effectLst>
            <a:outerShdw blurRad="63500" sx="102000" sy="102000" algn="ctr" rotWithShape="0">
              <a:srgbClr val="0D94FD">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000" dirty="0">
                <a:solidFill>
                  <a:prstClr val="white"/>
                </a:solidFill>
                <a:latin typeface="+mj-ea"/>
                <a:ea typeface="+mj-ea"/>
              </a:rPr>
              <a:t>趋势分析（万元）</a:t>
            </a:r>
            <a:endParaRPr lang="zh-CN" altLang="en-US" sz="2000" dirty="0">
              <a:solidFill>
                <a:prstClr val="white"/>
              </a:solidFill>
              <a:latin typeface="+mj-ea"/>
              <a:ea typeface="+mj-ea"/>
            </a:endParaRPr>
          </a:p>
        </p:txBody>
      </p:sp>
      <p:sp>
        <p:nvSpPr>
          <p:cNvPr id="33" name="学论网-矩形 1"/>
          <p:cNvSpPr/>
          <p:nvPr/>
        </p:nvSpPr>
        <p:spPr>
          <a:xfrm>
            <a:off x="916801" y="5567356"/>
            <a:ext cx="5012992" cy="553720"/>
          </a:xfrm>
          <a:prstGeom prst="rect">
            <a:avLst/>
          </a:prstGeom>
          <a:effectLst>
            <a:outerShdw blurRad="723900" dist="1016000" dir="10260000" sx="131000" sy="131000" algn="ctr" rotWithShape="0">
              <a:srgbClr val="0D94FD">
                <a:alpha val="40000"/>
              </a:srgbClr>
            </a:outerShdw>
          </a:effectLst>
        </p:spPr>
        <p:txBody>
          <a:bodyPr wrap="square" lIns="0" tIns="0" rIns="0" bIns="0">
            <a:spAutoFit/>
          </a:bodyPr>
          <a:lstStyle/>
          <a:p>
            <a:pPr algn="ctr"/>
            <a:r>
              <a:rPr lang="en-US" altLang="zh-CN" sz="2000" dirty="0">
                <a:gradFill flip="none" rotWithShape="1">
                  <a:gsLst>
                    <a:gs pos="0">
                      <a:srgbClr val="0D94FD"/>
                    </a:gs>
                    <a:gs pos="100000">
                      <a:srgbClr val="06CAF4"/>
                    </a:gs>
                  </a:gsLst>
                  <a:lin ang="18900000" scaled="1"/>
                  <a:tileRect/>
                </a:gradFill>
                <a:effectLst>
                  <a:outerShdw blurRad="63500" algn="ctr" rotWithShape="0">
                    <a:srgbClr val="0D94FD">
                      <a:alpha val="40000"/>
                    </a:srgbClr>
                  </a:outerShdw>
                </a:effectLst>
                <a:latin typeface="思源黑体 CN Bold" panose="020B0800000000000000" pitchFamily="34" charset="-122"/>
                <a:ea typeface="思源黑体 CN Bold" panose="020B0800000000000000" pitchFamily="34" charset="-122"/>
              </a:rPr>
              <a:t>20xx</a:t>
            </a:r>
            <a:r>
              <a:rPr lang="zh-CN" altLang="en-US" sz="2000" dirty="0">
                <a:gradFill flip="none" rotWithShape="1">
                  <a:gsLst>
                    <a:gs pos="0">
                      <a:srgbClr val="0D94FD"/>
                    </a:gs>
                    <a:gs pos="100000">
                      <a:srgbClr val="06CAF4"/>
                    </a:gs>
                  </a:gsLst>
                  <a:lin ang="18900000" scaled="1"/>
                  <a:tileRect/>
                </a:gradFill>
                <a:effectLst>
                  <a:outerShdw blurRad="63500" algn="ctr" rotWithShape="0">
                    <a:srgbClr val="0D94FD">
                      <a:alpha val="40000"/>
                    </a:srgbClr>
                  </a:outerShdw>
                </a:effectLst>
                <a:latin typeface="思源黑体 CN Bold" panose="020B0800000000000000" pitchFamily="34" charset="-122"/>
                <a:ea typeface="思源黑体 CN Bold" panose="020B0800000000000000" pitchFamily="34" charset="-122"/>
              </a:rPr>
              <a:t>年净利润预计达</a:t>
            </a:r>
            <a:r>
              <a:rPr lang="en-US" altLang="zh-CN" sz="3600" dirty="0">
                <a:gradFill flip="none" rotWithShape="1">
                  <a:gsLst>
                    <a:gs pos="0">
                      <a:srgbClr val="0D94FD"/>
                    </a:gs>
                    <a:gs pos="76000">
                      <a:srgbClr val="06CAF4"/>
                    </a:gs>
                  </a:gsLst>
                  <a:lin ang="18900000" scaled="1"/>
                  <a:tileRect/>
                </a:gradFill>
                <a:effectLst>
                  <a:outerShdw blurRad="63500" algn="ctr" rotWithShape="0">
                    <a:srgbClr val="0D94FD">
                      <a:alpha val="40000"/>
                    </a:srgbClr>
                  </a:outerShdw>
                </a:effectLst>
                <a:latin typeface="Bahnschrift SemiLight" panose="020B0502040204020203" pitchFamily="34" charset="0"/>
                <a:ea typeface="思源黑体 CN Bold" panose="020B0800000000000000" pitchFamily="34" charset="-122"/>
              </a:rPr>
              <a:t>xxx</a:t>
            </a:r>
            <a:r>
              <a:rPr lang="zh-CN" altLang="en-US" sz="2000" dirty="0">
                <a:gradFill flip="none" rotWithShape="1">
                  <a:gsLst>
                    <a:gs pos="0">
                      <a:srgbClr val="0D94FD"/>
                    </a:gs>
                    <a:gs pos="100000">
                      <a:srgbClr val="06CAF4"/>
                    </a:gs>
                  </a:gsLst>
                  <a:lin ang="18900000" scaled="1"/>
                  <a:tileRect/>
                </a:gradFill>
                <a:effectLst>
                  <a:outerShdw blurRad="63500" algn="ctr" rotWithShape="0">
                    <a:srgbClr val="0D94FD">
                      <a:alpha val="40000"/>
                    </a:srgbClr>
                  </a:outerShdw>
                </a:effectLst>
                <a:latin typeface="思源黑体 CN Bold" panose="020B0800000000000000" pitchFamily="34" charset="-122"/>
                <a:ea typeface="思源黑体 CN Bold" panose="020B0800000000000000" pitchFamily="34" charset="-122"/>
              </a:rPr>
              <a:t>元</a:t>
            </a:r>
            <a:endParaRPr lang="zh-CN" altLang="en-US" sz="2000" dirty="0">
              <a:gradFill flip="none" rotWithShape="1">
                <a:gsLst>
                  <a:gs pos="0">
                    <a:srgbClr val="0D94FD"/>
                  </a:gs>
                  <a:gs pos="100000">
                    <a:srgbClr val="06CAF4"/>
                  </a:gs>
                </a:gsLst>
                <a:lin ang="18900000" scaled="1"/>
                <a:tileRect/>
              </a:gradFill>
              <a:effectLst>
                <a:outerShdw blurRad="63500" algn="ctr" rotWithShape="0">
                  <a:srgbClr val="0D94FD">
                    <a:alpha val="40000"/>
                  </a:srgbClr>
                </a:outerShdw>
              </a:effectLst>
              <a:latin typeface="思源黑体 CN Bold" panose="020B0800000000000000" pitchFamily="34" charset="-122"/>
              <a:ea typeface="思源黑体 CN Bold" panose="020B0800000000000000" pitchFamily="34" charset="-122"/>
            </a:endParaRPr>
          </a:p>
        </p:txBody>
      </p:sp>
      <p:graphicFrame>
        <p:nvGraphicFramePr>
          <p:cNvPr id="13" name="表格 2"/>
          <p:cNvGraphicFramePr>
            <a:graphicFrameLocks noGrp="1"/>
          </p:cNvGraphicFramePr>
          <p:nvPr/>
        </p:nvGraphicFramePr>
        <p:xfrm>
          <a:off x="544274" y="1840383"/>
          <a:ext cx="4982276" cy="3709818"/>
        </p:xfrm>
        <a:graphic>
          <a:graphicData uri="http://schemas.openxmlformats.org/drawingml/2006/table">
            <a:tbl>
              <a:tblPr>
                <a:tableStyleId>{5C22544A-7EE6-4342-B048-85BDC9FD1C3A}</a:tableStyleId>
              </a:tblPr>
              <a:tblGrid>
                <a:gridCol w="1245569"/>
                <a:gridCol w="1245569"/>
                <a:gridCol w="1245569"/>
                <a:gridCol w="1245569"/>
              </a:tblGrid>
              <a:tr h="618303">
                <a:tc>
                  <a:txBody>
                    <a:bodyPr/>
                    <a:lstStyle/>
                    <a:p>
                      <a:pPr marL="0" indent="0" algn="ctr" defTabSz="914400" rtl="0" eaLnBrk="1" fontAlgn="ctr" latinLnBrk="0" hangingPunct="1">
                        <a:buNone/>
                      </a:pPr>
                      <a:r>
                        <a:rPr lang="zh-CN" altLang="en-US" sz="1800" b="1" kern="1200" dirty="0">
                          <a:solidFill>
                            <a:schemeClr val="tx1"/>
                          </a:solidFill>
                          <a:latin typeface="宋体" panose="02010600030101010101" pitchFamily="2" charset="-122"/>
                          <a:ea typeface="宋体" panose="02010600030101010101" pitchFamily="2" charset="-122"/>
                        </a:rPr>
                        <a:t>年份 </a:t>
                      </a:r>
                      <a:endParaRPr lang="zh-CN" altLang="en-US" sz="1800" b="1" kern="1200" dirty="0">
                        <a:solidFill>
                          <a:schemeClr val="tx1"/>
                        </a:solidFill>
                        <a:latin typeface="宋体" panose="02010600030101010101" pitchFamily="2" charset="-122"/>
                        <a:ea typeface="宋体" panose="02010600030101010101" pitchFamily="2" charset="-122"/>
                      </a:endParaRPr>
                    </a:p>
                  </a:txBody>
                  <a:tcPr marL="6350" marR="6350" marT="6350" marB="0" anchor="ctr">
                    <a:gradFill>
                      <a:gsLst>
                        <a:gs pos="100000">
                          <a:srgbClr val="0292F0"/>
                        </a:gs>
                        <a:gs pos="0">
                          <a:srgbClr val="0950F9"/>
                        </a:gs>
                      </a:gsLst>
                      <a:lin ang="5400000" scaled="0"/>
                    </a:gradFill>
                  </a:tcPr>
                </a:tc>
                <a:tc>
                  <a:txBody>
                    <a:bodyPr/>
                    <a:lstStyle/>
                    <a:p>
                      <a:pPr marL="0" indent="0" algn="ctr" defTabSz="914400" rtl="0" eaLnBrk="1" fontAlgn="ctr" latinLnBrk="0" hangingPunct="1">
                        <a:buNone/>
                      </a:pPr>
                      <a:r>
                        <a:rPr lang="zh-CN" altLang="en-US" sz="1800" b="1" kern="1200" dirty="0">
                          <a:solidFill>
                            <a:schemeClr val="tx1"/>
                          </a:solidFill>
                          <a:latin typeface="宋体" panose="02010600030101010101" pitchFamily="2" charset="-122"/>
                          <a:ea typeface="宋体" panose="02010600030101010101" pitchFamily="2" charset="-122"/>
                        </a:rPr>
                        <a:t>总收入</a:t>
                      </a:r>
                      <a:endParaRPr lang="zh-CN" altLang="en-US" sz="1800" b="1" kern="1200" dirty="0">
                        <a:solidFill>
                          <a:schemeClr val="tx1"/>
                        </a:solidFill>
                        <a:latin typeface="宋体" panose="02010600030101010101" pitchFamily="2" charset="-122"/>
                        <a:ea typeface="宋体" panose="02010600030101010101" pitchFamily="2" charset="-122"/>
                      </a:endParaRPr>
                    </a:p>
                  </a:txBody>
                  <a:tcPr marL="6350" marR="6350" marT="6350" marB="0" anchor="ctr">
                    <a:gradFill>
                      <a:gsLst>
                        <a:gs pos="100000">
                          <a:srgbClr val="0292F0"/>
                        </a:gs>
                        <a:gs pos="0">
                          <a:srgbClr val="0950F9"/>
                        </a:gs>
                      </a:gsLst>
                      <a:lin ang="5400000" scaled="0"/>
                    </a:gradFill>
                  </a:tcPr>
                </a:tc>
                <a:tc>
                  <a:txBody>
                    <a:bodyPr/>
                    <a:lstStyle/>
                    <a:p>
                      <a:pPr marL="0" indent="0" algn="ctr" defTabSz="914400" rtl="0" eaLnBrk="1" fontAlgn="ctr" latinLnBrk="0" hangingPunct="1">
                        <a:buNone/>
                      </a:pPr>
                      <a:r>
                        <a:rPr lang="zh-CN" altLang="en-US" sz="1800" b="1" kern="1200" dirty="0">
                          <a:solidFill>
                            <a:schemeClr val="tx1"/>
                          </a:solidFill>
                          <a:latin typeface="宋体" panose="02010600030101010101" pitchFamily="2" charset="-122"/>
                          <a:ea typeface="宋体" panose="02010600030101010101" pitchFamily="2" charset="-122"/>
                        </a:rPr>
                        <a:t>净利润</a:t>
                      </a:r>
                      <a:endParaRPr lang="zh-CN" altLang="en-US" sz="1800" b="1" kern="1200" dirty="0">
                        <a:solidFill>
                          <a:schemeClr val="tx1"/>
                        </a:solidFill>
                        <a:latin typeface="宋体" panose="02010600030101010101" pitchFamily="2" charset="-122"/>
                        <a:ea typeface="宋体" panose="02010600030101010101" pitchFamily="2" charset="-122"/>
                      </a:endParaRPr>
                    </a:p>
                  </a:txBody>
                  <a:tcPr marL="6350" marR="6350" marT="6350" marB="0" anchor="ctr">
                    <a:gradFill>
                      <a:gsLst>
                        <a:gs pos="100000">
                          <a:srgbClr val="0292F0"/>
                        </a:gs>
                        <a:gs pos="0">
                          <a:srgbClr val="0950F9"/>
                        </a:gs>
                      </a:gsLst>
                      <a:lin ang="5400000" scaled="0"/>
                    </a:gradFill>
                  </a:tcPr>
                </a:tc>
                <a:tc>
                  <a:txBody>
                    <a:bodyPr/>
                    <a:lstStyle/>
                    <a:p>
                      <a:pPr marL="0" indent="0" algn="ctr" defTabSz="914400" rtl="0" eaLnBrk="1" fontAlgn="ctr" latinLnBrk="0" hangingPunct="1">
                        <a:buNone/>
                      </a:pPr>
                      <a:r>
                        <a:rPr lang="zh-CN" altLang="en-US" sz="1800" b="1" kern="1200" dirty="0">
                          <a:solidFill>
                            <a:schemeClr val="tx1"/>
                          </a:solidFill>
                          <a:latin typeface="宋体" panose="02010600030101010101" pitchFamily="2" charset="-122"/>
                          <a:ea typeface="宋体" panose="02010600030101010101" pitchFamily="2" charset="-122"/>
                        </a:rPr>
                        <a:t>成本</a:t>
                      </a:r>
                      <a:endParaRPr lang="zh-CN" altLang="en-US" sz="1800" b="1" kern="1200" dirty="0">
                        <a:solidFill>
                          <a:schemeClr val="tx1"/>
                        </a:solidFill>
                        <a:latin typeface="宋体" panose="02010600030101010101" pitchFamily="2" charset="-122"/>
                        <a:ea typeface="宋体" panose="02010600030101010101" pitchFamily="2" charset="-122"/>
                      </a:endParaRPr>
                    </a:p>
                  </a:txBody>
                  <a:tcPr marL="6350" marR="6350" marT="6350" marB="0" anchor="ctr">
                    <a:gradFill>
                      <a:gsLst>
                        <a:gs pos="100000">
                          <a:srgbClr val="0292F0"/>
                        </a:gs>
                        <a:gs pos="0">
                          <a:srgbClr val="0950F9"/>
                        </a:gs>
                      </a:gsLst>
                      <a:lin ang="5400000" scaled="0"/>
                    </a:gradFill>
                  </a:tcPr>
                </a:tc>
              </a:tr>
              <a:tr h="618303">
                <a:tc>
                  <a:txBody>
                    <a:bodyPr/>
                    <a:lstStyle/>
                    <a:p>
                      <a:pPr marL="0" indent="0" algn="ctr" defTabSz="914400" rtl="0" eaLnBrk="1" fontAlgn="ctr" latinLnBrk="0" hangingPunct="1">
                        <a:buNone/>
                      </a:pPr>
                      <a:r>
                        <a:rPr lang="en-US" altLang="zh-CN" sz="1600" b="0" i="0" u="none" strike="noStrike" kern="1200" baseline="0" dirty="0">
                          <a:solidFill>
                            <a:schemeClr val="tx1"/>
                          </a:solidFill>
                          <a:latin typeface="+mn-lt"/>
                          <a:ea typeface="+mn-ea"/>
                          <a:cs typeface="+mn-cs"/>
                        </a:rPr>
                        <a:t>2023</a:t>
                      </a:r>
                      <a:r>
                        <a:rPr lang="zh-CN" altLang="en-US" sz="1600" b="0" i="0" u="none" strike="noStrike" kern="1200" baseline="0" dirty="0">
                          <a:solidFill>
                            <a:schemeClr val="tx1"/>
                          </a:solidFill>
                          <a:latin typeface="+mn-lt"/>
                          <a:ea typeface="+mn-ea"/>
                          <a:cs typeface="+mn-cs"/>
                        </a:rPr>
                        <a:t>年</a:t>
                      </a:r>
                      <a:endParaRPr lang="zh-CN" altLang="en-US" sz="1600" b="0" i="0" u="none" strike="noStrike" kern="1200" baseline="0" dirty="0">
                        <a:solidFill>
                          <a:schemeClr val="tx1"/>
                        </a:solidFill>
                        <a:latin typeface="+mn-lt"/>
                        <a:ea typeface="+mn-ea"/>
                        <a:cs typeface="+mn-cs"/>
                      </a:endParaRPr>
                    </a:p>
                  </a:txBody>
                  <a:tcPr marL="6350" marR="6350" marT="6350" marB="0" anchor="ctr">
                    <a:noFill/>
                  </a:tcPr>
                </a:tc>
                <a:tc>
                  <a:txBody>
                    <a:bodyPr/>
                    <a:lstStyle/>
                    <a:p>
                      <a:pPr marL="0" indent="0" algn="ctr" defTabSz="914400" rtl="0" eaLnBrk="1" fontAlgn="ctr" latinLnBrk="0" hangingPunct="1">
                        <a:buNone/>
                      </a:pPr>
                      <a:r>
                        <a:rPr lang="en-US" altLang="zh-CN" sz="1800" b="1" i="0" u="none" strike="noStrike" kern="1200" baseline="0" dirty="0">
                          <a:solidFill>
                            <a:schemeClr val="tx1"/>
                          </a:solidFill>
                          <a:latin typeface="+mn-lt"/>
                          <a:ea typeface="+mn-ea"/>
                          <a:cs typeface="+mn-cs"/>
                        </a:rPr>
                        <a:t>400</a:t>
                      </a:r>
                      <a:endParaRPr lang="en-US" altLang="zh-CN" sz="1800" b="1" i="0" u="none" strike="noStrike" kern="1200" baseline="0" dirty="0">
                        <a:solidFill>
                          <a:schemeClr val="tx1"/>
                        </a:solidFill>
                        <a:latin typeface="+mn-lt"/>
                        <a:ea typeface="+mn-ea"/>
                        <a:cs typeface="+mn-cs"/>
                      </a:endParaRPr>
                    </a:p>
                  </a:txBody>
                  <a:tcPr marL="6350" marR="6350" marT="6350" marB="0" anchor="ctr">
                    <a:noFill/>
                  </a:tcPr>
                </a:tc>
                <a:tc>
                  <a:txBody>
                    <a:bodyPr/>
                    <a:lstStyle/>
                    <a:p>
                      <a:pPr marL="0" indent="0" algn="ctr" defTabSz="914400" rtl="0" eaLnBrk="1" fontAlgn="ctr" latinLnBrk="0" hangingPunct="1">
                        <a:buNone/>
                      </a:pPr>
                      <a:r>
                        <a:rPr lang="en-US" altLang="zh-CN" sz="1800" b="1" i="0" u="none" strike="noStrike" kern="1200" baseline="0" dirty="0">
                          <a:solidFill>
                            <a:schemeClr val="tx1"/>
                          </a:solidFill>
                          <a:latin typeface="+mn-lt"/>
                          <a:ea typeface="+mn-ea"/>
                          <a:cs typeface="+mn-cs"/>
                        </a:rPr>
                        <a:t>-200</a:t>
                      </a:r>
                      <a:endParaRPr lang="en-US" altLang="zh-CN" sz="1800" b="1" i="0" u="none" strike="noStrike" kern="1200" baseline="0" dirty="0">
                        <a:solidFill>
                          <a:schemeClr val="tx1"/>
                        </a:solidFill>
                        <a:latin typeface="+mn-lt"/>
                        <a:ea typeface="+mn-ea"/>
                        <a:cs typeface="+mn-cs"/>
                      </a:endParaRPr>
                    </a:p>
                  </a:txBody>
                  <a:tcPr marL="6350" marR="6350" marT="6350" marB="0" anchor="ctr">
                    <a:noFill/>
                  </a:tcPr>
                </a:tc>
                <a:tc>
                  <a:txBody>
                    <a:bodyPr/>
                    <a:lstStyle/>
                    <a:p>
                      <a:pPr marL="0" indent="0" algn="ctr" defTabSz="914400" rtl="0" eaLnBrk="1" fontAlgn="ctr" latinLnBrk="0" hangingPunct="1">
                        <a:buNone/>
                      </a:pPr>
                      <a:r>
                        <a:rPr lang="en-US" altLang="zh-CN" sz="1800" b="1" i="0" u="none" strike="noStrike" kern="1200" baseline="0" dirty="0">
                          <a:solidFill>
                            <a:schemeClr val="tx1"/>
                          </a:solidFill>
                          <a:latin typeface="+mn-lt"/>
                          <a:ea typeface="+mn-ea"/>
                          <a:cs typeface="+mn-cs"/>
                        </a:rPr>
                        <a:t>300</a:t>
                      </a:r>
                      <a:endParaRPr lang="en-US" altLang="zh-CN" sz="1800" b="1" i="0" u="none" strike="noStrike" kern="1200" baseline="0" dirty="0">
                        <a:solidFill>
                          <a:schemeClr val="tx1"/>
                        </a:solidFill>
                        <a:latin typeface="+mn-lt"/>
                        <a:ea typeface="+mn-ea"/>
                        <a:cs typeface="+mn-cs"/>
                      </a:endParaRPr>
                    </a:p>
                  </a:txBody>
                  <a:tcPr marL="6350" marR="6350" marT="6350" marB="0" anchor="ctr">
                    <a:noFill/>
                  </a:tcPr>
                </a:tc>
              </a:tr>
              <a:tr h="618303">
                <a:tc>
                  <a:txBody>
                    <a:bodyPr/>
                    <a:lstStyle/>
                    <a:p>
                      <a:pPr marL="0" indent="0" algn="ctr" defTabSz="914400" rtl="0" eaLnBrk="1" fontAlgn="ctr" latinLnBrk="0" hangingPunct="1">
                        <a:buNone/>
                      </a:pPr>
                      <a:r>
                        <a:rPr lang="en-US" altLang="zh-CN" sz="1600" b="0" i="0" u="none" strike="noStrike" kern="1200" baseline="0" dirty="0">
                          <a:solidFill>
                            <a:schemeClr val="tx1"/>
                          </a:solidFill>
                          <a:latin typeface="+mn-lt"/>
                          <a:ea typeface="+mn-ea"/>
                          <a:cs typeface="+mn-cs"/>
                        </a:rPr>
                        <a:t>2024</a:t>
                      </a:r>
                      <a:r>
                        <a:rPr lang="zh-CN" altLang="en-US" sz="1600" b="0" i="0" u="none" strike="noStrike" kern="1200" baseline="0" dirty="0">
                          <a:solidFill>
                            <a:schemeClr val="tx1"/>
                          </a:solidFill>
                          <a:latin typeface="+mn-lt"/>
                          <a:ea typeface="+mn-ea"/>
                          <a:cs typeface="+mn-cs"/>
                        </a:rPr>
                        <a:t>年</a:t>
                      </a:r>
                      <a:endParaRPr lang="zh-CN" altLang="en-US" sz="1600" b="0" i="0" u="none" strike="noStrike" kern="1200" baseline="0" dirty="0">
                        <a:solidFill>
                          <a:schemeClr val="tx1"/>
                        </a:solidFill>
                        <a:latin typeface="+mn-lt"/>
                        <a:ea typeface="+mn-ea"/>
                        <a:cs typeface="+mn-cs"/>
                      </a:endParaRPr>
                    </a:p>
                  </a:txBody>
                  <a:tcPr marL="6350" marR="6350" marT="6350" marB="0" anchor="ctr">
                    <a:noFill/>
                  </a:tcPr>
                </a:tc>
                <a:tc>
                  <a:txBody>
                    <a:bodyPr/>
                    <a:lstStyle/>
                    <a:p>
                      <a:pPr marL="0" indent="0" algn="ctr" defTabSz="914400" rtl="0" eaLnBrk="1" fontAlgn="ctr" latinLnBrk="0" hangingPunct="1">
                        <a:buNone/>
                      </a:pPr>
                      <a:r>
                        <a:rPr lang="en-US" altLang="zh-CN" sz="1800" b="1" i="0" u="none" strike="noStrike" kern="1200" baseline="0" dirty="0">
                          <a:solidFill>
                            <a:schemeClr val="tx1"/>
                          </a:solidFill>
                          <a:latin typeface="+mn-lt"/>
                          <a:ea typeface="+mn-ea"/>
                          <a:cs typeface="+mn-cs"/>
                        </a:rPr>
                        <a:t>2,000</a:t>
                      </a:r>
                      <a:endParaRPr lang="en-US" altLang="zh-CN" sz="1800" b="1" i="0" u="none" strike="noStrike" kern="1200" baseline="0" dirty="0">
                        <a:solidFill>
                          <a:schemeClr val="tx1"/>
                        </a:solidFill>
                        <a:latin typeface="+mn-lt"/>
                        <a:ea typeface="+mn-ea"/>
                        <a:cs typeface="+mn-cs"/>
                      </a:endParaRPr>
                    </a:p>
                  </a:txBody>
                  <a:tcPr marL="6350" marR="6350" marT="6350" marB="0" anchor="ctr">
                    <a:noFill/>
                  </a:tcPr>
                </a:tc>
                <a:tc>
                  <a:txBody>
                    <a:bodyPr/>
                    <a:lstStyle/>
                    <a:p>
                      <a:pPr marL="0" indent="0" algn="ctr" defTabSz="914400" rtl="0" eaLnBrk="1" fontAlgn="ctr" latinLnBrk="0" hangingPunct="1">
                        <a:buNone/>
                      </a:pPr>
                      <a:r>
                        <a:rPr lang="en-US" altLang="zh-CN" sz="1800" b="1" i="0" u="none" strike="noStrike" kern="1200" baseline="0" dirty="0">
                          <a:solidFill>
                            <a:schemeClr val="tx1"/>
                          </a:solidFill>
                          <a:latin typeface="+mn-lt"/>
                          <a:ea typeface="+mn-ea"/>
                          <a:cs typeface="+mn-cs"/>
                        </a:rPr>
                        <a:t>0</a:t>
                      </a:r>
                      <a:endParaRPr lang="en-US" altLang="zh-CN" sz="1800" b="1" i="0" u="none" strike="noStrike" kern="1200" baseline="0" dirty="0">
                        <a:solidFill>
                          <a:schemeClr val="tx1"/>
                        </a:solidFill>
                        <a:latin typeface="+mn-lt"/>
                        <a:ea typeface="+mn-ea"/>
                        <a:cs typeface="+mn-cs"/>
                      </a:endParaRPr>
                    </a:p>
                  </a:txBody>
                  <a:tcPr marL="6350" marR="6350" marT="6350" marB="0" anchor="ctr">
                    <a:noFill/>
                  </a:tcPr>
                </a:tc>
                <a:tc>
                  <a:txBody>
                    <a:bodyPr/>
                    <a:lstStyle/>
                    <a:p>
                      <a:pPr marL="0" indent="0" algn="ctr" defTabSz="914400" rtl="0" eaLnBrk="1" fontAlgn="ctr" latinLnBrk="0" hangingPunct="1">
                        <a:buNone/>
                      </a:pPr>
                      <a:r>
                        <a:rPr lang="en-US" altLang="zh-CN" sz="1800" b="1" i="0" u="none" strike="noStrike" kern="1200" baseline="0" dirty="0">
                          <a:solidFill>
                            <a:schemeClr val="tx1"/>
                          </a:solidFill>
                          <a:latin typeface="+mn-lt"/>
                          <a:ea typeface="+mn-ea"/>
                          <a:cs typeface="+mn-cs"/>
                        </a:rPr>
                        <a:t>450</a:t>
                      </a:r>
                      <a:endParaRPr lang="en-US" altLang="zh-CN" sz="1800" b="1" i="0" u="none" strike="noStrike" kern="1200" baseline="0" dirty="0">
                        <a:solidFill>
                          <a:schemeClr val="tx1"/>
                        </a:solidFill>
                        <a:latin typeface="+mn-lt"/>
                        <a:ea typeface="+mn-ea"/>
                        <a:cs typeface="+mn-cs"/>
                      </a:endParaRPr>
                    </a:p>
                  </a:txBody>
                  <a:tcPr marL="6350" marR="6350" marT="6350" marB="0" anchor="ctr">
                    <a:noFill/>
                  </a:tcPr>
                </a:tc>
              </a:tr>
              <a:tr h="618303">
                <a:tc>
                  <a:txBody>
                    <a:bodyPr/>
                    <a:lstStyle/>
                    <a:p>
                      <a:pPr marL="0" indent="0" algn="ctr" defTabSz="914400" rtl="0" eaLnBrk="1" fontAlgn="ctr" latinLnBrk="0" hangingPunct="1">
                        <a:buNone/>
                      </a:pPr>
                      <a:r>
                        <a:rPr lang="en-US" altLang="zh-CN" sz="1600" b="0" i="0" u="none" strike="noStrike" kern="1200" baseline="0" dirty="0">
                          <a:solidFill>
                            <a:schemeClr val="tx1"/>
                          </a:solidFill>
                          <a:latin typeface="+mn-lt"/>
                          <a:ea typeface="+mn-ea"/>
                          <a:cs typeface="+mn-cs"/>
                        </a:rPr>
                        <a:t>2025</a:t>
                      </a:r>
                      <a:r>
                        <a:rPr lang="zh-CN" altLang="en-US" sz="1600" b="0" i="0" u="none" strike="noStrike" kern="1200" baseline="0" dirty="0">
                          <a:solidFill>
                            <a:schemeClr val="tx1"/>
                          </a:solidFill>
                          <a:latin typeface="+mn-lt"/>
                          <a:ea typeface="+mn-ea"/>
                          <a:cs typeface="+mn-cs"/>
                        </a:rPr>
                        <a:t>年</a:t>
                      </a:r>
                      <a:endParaRPr lang="zh-CN" altLang="en-US" sz="1600" b="0" i="0" u="none" strike="noStrike" kern="1200" baseline="0" dirty="0">
                        <a:solidFill>
                          <a:schemeClr val="tx1"/>
                        </a:solidFill>
                        <a:latin typeface="+mn-lt"/>
                        <a:ea typeface="+mn-ea"/>
                        <a:cs typeface="+mn-cs"/>
                      </a:endParaRPr>
                    </a:p>
                  </a:txBody>
                  <a:tcPr marL="6350" marR="6350" marT="6350" marB="0" anchor="ctr">
                    <a:noFill/>
                  </a:tcPr>
                </a:tc>
                <a:tc>
                  <a:txBody>
                    <a:bodyPr/>
                    <a:lstStyle/>
                    <a:p>
                      <a:pPr marL="0" indent="0" algn="ctr" defTabSz="914400" rtl="0" eaLnBrk="1" fontAlgn="ctr" latinLnBrk="0" hangingPunct="1">
                        <a:buNone/>
                      </a:pPr>
                      <a:r>
                        <a:rPr lang="en-US" altLang="zh-CN" sz="1800" b="1" i="0" u="none" strike="noStrike" kern="1200" baseline="0" dirty="0">
                          <a:solidFill>
                            <a:schemeClr val="tx1"/>
                          </a:solidFill>
                          <a:latin typeface="+mn-lt"/>
                          <a:ea typeface="+mn-ea"/>
                          <a:cs typeface="+mn-cs"/>
                        </a:rPr>
                        <a:t>5,500</a:t>
                      </a:r>
                      <a:endParaRPr lang="en-US" altLang="zh-CN" sz="1800" b="1" i="0" u="none" strike="noStrike" kern="1200" baseline="0" dirty="0">
                        <a:solidFill>
                          <a:schemeClr val="tx1"/>
                        </a:solidFill>
                        <a:latin typeface="+mn-lt"/>
                        <a:ea typeface="+mn-ea"/>
                        <a:cs typeface="+mn-cs"/>
                      </a:endParaRPr>
                    </a:p>
                  </a:txBody>
                  <a:tcPr marL="6350" marR="6350" marT="6350" marB="0" anchor="ctr">
                    <a:noFill/>
                  </a:tcPr>
                </a:tc>
                <a:tc>
                  <a:txBody>
                    <a:bodyPr/>
                    <a:lstStyle/>
                    <a:p>
                      <a:pPr marL="0" indent="0" algn="ctr" defTabSz="914400" rtl="0" eaLnBrk="1" fontAlgn="ctr" latinLnBrk="0" hangingPunct="1">
                        <a:buNone/>
                      </a:pPr>
                      <a:r>
                        <a:rPr lang="en-US" altLang="zh-CN" sz="1800" b="1" i="0" u="none" strike="noStrike" kern="1200" baseline="0" dirty="0">
                          <a:solidFill>
                            <a:schemeClr val="tx1"/>
                          </a:solidFill>
                          <a:latin typeface="+mn-lt"/>
                          <a:ea typeface="+mn-ea"/>
                          <a:cs typeface="+mn-cs"/>
                        </a:rPr>
                        <a:t>200</a:t>
                      </a:r>
                      <a:endParaRPr lang="en-US" altLang="zh-CN" sz="1800" b="1" i="0" u="none" strike="noStrike" kern="1200" baseline="0" dirty="0">
                        <a:solidFill>
                          <a:schemeClr val="tx1"/>
                        </a:solidFill>
                        <a:latin typeface="+mn-lt"/>
                        <a:ea typeface="+mn-ea"/>
                        <a:cs typeface="+mn-cs"/>
                      </a:endParaRPr>
                    </a:p>
                  </a:txBody>
                  <a:tcPr marL="6350" marR="6350" marT="6350" marB="0" anchor="ctr">
                    <a:noFill/>
                  </a:tcPr>
                </a:tc>
                <a:tc>
                  <a:txBody>
                    <a:bodyPr/>
                    <a:lstStyle/>
                    <a:p>
                      <a:pPr marL="0" indent="0" algn="ctr" defTabSz="914400" rtl="0" eaLnBrk="1" fontAlgn="ctr" latinLnBrk="0" hangingPunct="1">
                        <a:buNone/>
                      </a:pPr>
                      <a:r>
                        <a:rPr lang="en-US" altLang="zh-CN" sz="1800" b="1" i="0" u="none" strike="noStrike" kern="1200" baseline="0" dirty="0">
                          <a:solidFill>
                            <a:schemeClr val="tx1"/>
                          </a:solidFill>
                          <a:latin typeface="+mn-lt"/>
                          <a:ea typeface="+mn-ea"/>
                          <a:cs typeface="+mn-cs"/>
                        </a:rPr>
                        <a:t>1200</a:t>
                      </a:r>
                      <a:endParaRPr lang="en-US" altLang="zh-CN" sz="1800" b="1" i="0" u="none" strike="noStrike" kern="1200" baseline="0" dirty="0">
                        <a:solidFill>
                          <a:schemeClr val="tx1"/>
                        </a:solidFill>
                        <a:latin typeface="+mn-lt"/>
                        <a:ea typeface="+mn-ea"/>
                        <a:cs typeface="+mn-cs"/>
                      </a:endParaRPr>
                    </a:p>
                  </a:txBody>
                  <a:tcPr marL="6350" marR="6350" marT="6350" marB="0" anchor="ctr">
                    <a:noFill/>
                  </a:tcPr>
                </a:tc>
              </a:tr>
              <a:tr h="618303">
                <a:tc>
                  <a:txBody>
                    <a:bodyPr/>
                    <a:lstStyle/>
                    <a:p>
                      <a:pPr marL="0" indent="0" algn="ctr" defTabSz="914400" rtl="0" eaLnBrk="1" fontAlgn="ctr" latinLnBrk="0" hangingPunct="1">
                        <a:buNone/>
                      </a:pPr>
                      <a:r>
                        <a:rPr lang="en-US" altLang="zh-CN" sz="1600" b="0" i="0" u="none" strike="noStrike" kern="1200" baseline="0" dirty="0">
                          <a:solidFill>
                            <a:schemeClr val="tx1"/>
                          </a:solidFill>
                          <a:latin typeface="+mn-lt"/>
                          <a:ea typeface="+mn-ea"/>
                          <a:cs typeface="+mn-cs"/>
                        </a:rPr>
                        <a:t>2026</a:t>
                      </a:r>
                      <a:r>
                        <a:rPr lang="zh-CN" altLang="en-US" sz="1600" b="0" i="0" u="none" strike="noStrike" kern="1200" baseline="0" dirty="0">
                          <a:solidFill>
                            <a:schemeClr val="tx1"/>
                          </a:solidFill>
                          <a:latin typeface="+mn-lt"/>
                          <a:ea typeface="+mn-ea"/>
                          <a:cs typeface="+mn-cs"/>
                        </a:rPr>
                        <a:t>年</a:t>
                      </a:r>
                      <a:endParaRPr lang="zh-CN" altLang="en-US" sz="1600" b="0" i="0" u="none" strike="noStrike" kern="1200" baseline="0" dirty="0">
                        <a:solidFill>
                          <a:schemeClr val="tx1"/>
                        </a:solidFill>
                        <a:latin typeface="+mn-lt"/>
                        <a:ea typeface="+mn-ea"/>
                        <a:cs typeface="+mn-cs"/>
                      </a:endParaRPr>
                    </a:p>
                  </a:txBody>
                  <a:tcPr marL="6350" marR="6350" marT="6350" marB="0" anchor="ctr">
                    <a:noFill/>
                  </a:tcPr>
                </a:tc>
                <a:tc>
                  <a:txBody>
                    <a:bodyPr/>
                    <a:lstStyle/>
                    <a:p>
                      <a:pPr marL="0" indent="0" algn="ctr" defTabSz="914400" rtl="0" eaLnBrk="1" fontAlgn="ctr" latinLnBrk="0" hangingPunct="1">
                        <a:buNone/>
                      </a:pPr>
                      <a:r>
                        <a:rPr lang="en-US" altLang="zh-CN" sz="1800" b="1" i="0" u="none" strike="noStrike" kern="1200" baseline="0" dirty="0">
                          <a:solidFill>
                            <a:schemeClr val="tx1"/>
                          </a:solidFill>
                          <a:latin typeface="+mn-lt"/>
                          <a:ea typeface="+mn-ea"/>
                          <a:cs typeface="+mn-cs"/>
                        </a:rPr>
                        <a:t>12,000</a:t>
                      </a:r>
                      <a:endParaRPr lang="en-US" altLang="zh-CN" sz="1800" b="1" i="0" u="none" strike="noStrike" kern="1200" baseline="0" dirty="0">
                        <a:solidFill>
                          <a:schemeClr val="tx1"/>
                        </a:solidFill>
                        <a:latin typeface="+mn-lt"/>
                        <a:ea typeface="+mn-ea"/>
                        <a:cs typeface="+mn-cs"/>
                      </a:endParaRPr>
                    </a:p>
                  </a:txBody>
                  <a:tcPr marL="6350" marR="6350" marT="6350" marB="0" anchor="ctr">
                    <a:noFill/>
                  </a:tcPr>
                </a:tc>
                <a:tc>
                  <a:txBody>
                    <a:bodyPr/>
                    <a:lstStyle/>
                    <a:p>
                      <a:pPr marL="0" indent="0" algn="ctr" defTabSz="914400" rtl="0" eaLnBrk="1" fontAlgn="ctr" latinLnBrk="0" hangingPunct="1">
                        <a:buNone/>
                      </a:pPr>
                      <a:r>
                        <a:rPr lang="en-US" altLang="zh-CN" sz="1800" b="1" i="0" u="none" strike="noStrike" kern="1200" baseline="0" dirty="0">
                          <a:solidFill>
                            <a:schemeClr val="tx1"/>
                          </a:solidFill>
                          <a:latin typeface="+mn-lt"/>
                          <a:ea typeface="+mn-ea"/>
                          <a:cs typeface="+mn-cs"/>
                        </a:rPr>
                        <a:t>900</a:t>
                      </a:r>
                      <a:endParaRPr lang="en-US" altLang="zh-CN" sz="1800" b="1" i="0" u="none" strike="noStrike" kern="1200" baseline="0" dirty="0">
                        <a:solidFill>
                          <a:schemeClr val="tx1"/>
                        </a:solidFill>
                        <a:latin typeface="+mn-lt"/>
                        <a:ea typeface="+mn-ea"/>
                        <a:cs typeface="+mn-cs"/>
                      </a:endParaRPr>
                    </a:p>
                  </a:txBody>
                  <a:tcPr marL="6350" marR="6350" marT="6350" marB="0" anchor="ctr">
                    <a:noFill/>
                  </a:tcPr>
                </a:tc>
                <a:tc>
                  <a:txBody>
                    <a:bodyPr/>
                    <a:lstStyle/>
                    <a:p>
                      <a:pPr marL="0" indent="0" algn="ctr" defTabSz="914400" rtl="0" eaLnBrk="1" fontAlgn="ctr" latinLnBrk="0" hangingPunct="1">
                        <a:buNone/>
                      </a:pPr>
                      <a:r>
                        <a:rPr lang="en-US" altLang="zh-CN" sz="1800" b="1" i="0" u="none" strike="noStrike" kern="1200" baseline="0" dirty="0">
                          <a:solidFill>
                            <a:schemeClr val="tx1"/>
                          </a:solidFill>
                          <a:latin typeface="+mn-lt"/>
                          <a:ea typeface="+mn-ea"/>
                          <a:cs typeface="+mn-cs"/>
                        </a:rPr>
                        <a:t>2000</a:t>
                      </a:r>
                      <a:endParaRPr lang="en-US" altLang="zh-CN" sz="1800" b="1" i="0" u="none" strike="noStrike" kern="1200" baseline="0" dirty="0">
                        <a:solidFill>
                          <a:schemeClr val="tx1"/>
                        </a:solidFill>
                        <a:latin typeface="+mn-lt"/>
                        <a:ea typeface="+mn-ea"/>
                        <a:cs typeface="+mn-cs"/>
                      </a:endParaRPr>
                    </a:p>
                  </a:txBody>
                  <a:tcPr marL="6350" marR="6350" marT="6350" marB="0" anchor="ctr">
                    <a:noFill/>
                  </a:tcPr>
                </a:tc>
              </a:tr>
              <a:tr h="618303">
                <a:tc>
                  <a:txBody>
                    <a:bodyPr/>
                    <a:lstStyle/>
                    <a:p>
                      <a:pPr marL="0" indent="0" algn="ctr" defTabSz="914400" rtl="0" eaLnBrk="1" fontAlgn="ctr" latinLnBrk="0" hangingPunct="1">
                        <a:buNone/>
                      </a:pPr>
                      <a:r>
                        <a:rPr lang="en-US" altLang="zh-CN" sz="1600" b="0" i="0" u="none" strike="noStrike" kern="1200" baseline="0" dirty="0">
                          <a:solidFill>
                            <a:schemeClr val="tx1"/>
                          </a:solidFill>
                          <a:latin typeface="+mn-lt"/>
                          <a:ea typeface="+mn-ea"/>
                          <a:cs typeface="+mn-cs"/>
                        </a:rPr>
                        <a:t>2027</a:t>
                      </a:r>
                      <a:r>
                        <a:rPr lang="zh-CN" altLang="en-US" sz="1600" b="0" i="0" u="none" strike="noStrike" kern="1200" baseline="0" dirty="0">
                          <a:solidFill>
                            <a:schemeClr val="tx1"/>
                          </a:solidFill>
                          <a:latin typeface="+mn-lt"/>
                          <a:ea typeface="+mn-ea"/>
                          <a:cs typeface="+mn-cs"/>
                        </a:rPr>
                        <a:t>年</a:t>
                      </a:r>
                      <a:endParaRPr lang="zh-CN" altLang="en-US" sz="1600" b="0" i="0" u="none" strike="noStrike" kern="1200" baseline="0" dirty="0">
                        <a:solidFill>
                          <a:schemeClr val="tx1"/>
                        </a:solidFill>
                        <a:latin typeface="+mn-lt"/>
                        <a:ea typeface="+mn-ea"/>
                        <a:cs typeface="+mn-cs"/>
                      </a:endParaRPr>
                    </a:p>
                  </a:txBody>
                  <a:tcPr marL="6350" marR="6350" marT="6350" marB="0" anchor="ctr">
                    <a:noFill/>
                  </a:tcPr>
                </a:tc>
                <a:tc>
                  <a:txBody>
                    <a:bodyPr/>
                    <a:lstStyle/>
                    <a:p>
                      <a:pPr marL="0" indent="0" algn="ctr" defTabSz="914400" rtl="0" eaLnBrk="1" fontAlgn="ctr" latinLnBrk="0" hangingPunct="1">
                        <a:buNone/>
                      </a:pPr>
                      <a:r>
                        <a:rPr lang="en-US" altLang="zh-CN" sz="1800" b="1" i="0" u="none" strike="noStrike" kern="1200" baseline="0" dirty="0">
                          <a:solidFill>
                            <a:schemeClr val="tx1"/>
                          </a:solidFill>
                          <a:latin typeface="+mn-lt"/>
                          <a:ea typeface="+mn-ea"/>
                          <a:cs typeface="+mn-cs"/>
                        </a:rPr>
                        <a:t>20,000</a:t>
                      </a:r>
                      <a:endParaRPr lang="en-US" altLang="zh-CN" sz="1800" b="1" i="0" u="none" strike="noStrike" kern="1200" baseline="0" dirty="0">
                        <a:solidFill>
                          <a:schemeClr val="tx1"/>
                        </a:solidFill>
                        <a:latin typeface="+mn-lt"/>
                        <a:ea typeface="+mn-ea"/>
                        <a:cs typeface="+mn-cs"/>
                      </a:endParaRPr>
                    </a:p>
                  </a:txBody>
                  <a:tcPr marL="6350" marR="6350" marT="6350" marB="0" anchor="ctr">
                    <a:noFill/>
                  </a:tcPr>
                </a:tc>
                <a:tc>
                  <a:txBody>
                    <a:bodyPr/>
                    <a:lstStyle/>
                    <a:p>
                      <a:pPr marL="0" indent="0" algn="ctr" defTabSz="914400" rtl="0" eaLnBrk="1" fontAlgn="ctr" latinLnBrk="0" hangingPunct="1">
                        <a:buNone/>
                      </a:pPr>
                      <a:r>
                        <a:rPr lang="en-US" altLang="zh-CN" sz="1800" b="1" i="0" u="none" strike="noStrike" kern="1200" baseline="0" dirty="0">
                          <a:solidFill>
                            <a:schemeClr val="tx1"/>
                          </a:solidFill>
                          <a:latin typeface="+mn-lt"/>
                          <a:ea typeface="+mn-ea"/>
                          <a:cs typeface="+mn-cs"/>
                        </a:rPr>
                        <a:t>12,000</a:t>
                      </a:r>
                      <a:endParaRPr lang="en-US" altLang="zh-CN" sz="1800" b="1" i="0" u="none" strike="noStrike" kern="1200" baseline="0" dirty="0">
                        <a:solidFill>
                          <a:schemeClr val="tx1"/>
                        </a:solidFill>
                        <a:latin typeface="+mn-lt"/>
                        <a:ea typeface="+mn-ea"/>
                        <a:cs typeface="+mn-cs"/>
                      </a:endParaRPr>
                    </a:p>
                  </a:txBody>
                  <a:tcPr marL="6350" marR="6350" marT="6350" marB="0" anchor="ctr">
                    <a:noFill/>
                  </a:tcPr>
                </a:tc>
                <a:tc>
                  <a:txBody>
                    <a:bodyPr/>
                    <a:lstStyle/>
                    <a:p>
                      <a:pPr marL="0" indent="0" algn="ctr" defTabSz="914400" rtl="0" eaLnBrk="1" fontAlgn="ctr" latinLnBrk="0" hangingPunct="1">
                        <a:buNone/>
                      </a:pPr>
                      <a:r>
                        <a:rPr lang="en-US" altLang="zh-CN" sz="1800" b="1" i="0" u="none" strike="noStrike" kern="1200" baseline="0" dirty="0">
                          <a:solidFill>
                            <a:schemeClr val="tx1"/>
                          </a:solidFill>
                          <a:latin typeface="+mn-lt"/>
                          <a:ea typeface="+mn-ea"/>
                          <a:cs typeface="+mn-cs"/>
                        </a:rPr>
                        <a:t>3500</a:t>
                      </a:r>
                      <a:endParaRPr lang="en-US" altLang="zh-CN" sz="1800" b="1" i="0" u="none" strike="noStrike" kern="1200" baseline="0" dirty="0">
                        <a:solidFill>
                          <a:schemeClr val="tx1"/>
                        </a:solidFill>
                        <a:latin typeface="+mn-lt"/>
                        <a:ea typeface="+mn-ea"/>
                        <a:cs typeface="+mn-cs"/>
                      </a:endParaRPr>
                    </a:p>
                  </a:txBody>
                  <a:tcPr marL="6350" marR="6350" marT="6350" marB="0" anchor="ctr">
                    <a:noFill/>
                  </a:tcPr>
                </a:tc>
              </a:tr>
            </a:tbl>
          </a:graphicData>
        </a:graphic>
      </p:graphicFrame>
      <p:grpSp>
        <p:nvGrpSpPr>
          <p:cNvPr id="16" name="组合 22"/>
          <p:cNvGrpSpPr/>
          <p:nvPr/>
        </p:nvGrpSpPr>
        <p:grpSpPr>
          <a:xfrm>
            <a:off x="5887711" y="1807301"/>
            <a:ext cx="6579715" cy="3919978"/>
            <a:chOff x="5893512" y="1999396"/>
            <a:chExt cx="4929308" cy="3592206"/>
          </a:xfrm>
          <a:noFill/>
        </p:grpSpPr>
        <p:sp>
          <p:nvSpPr>
            <p:cNvPr id="17" name="矩形 28"/>
            <p:cNvSpPr/>
            <p:nvPr/>
          </p:nvSpPr>
          <p:spPr>
            <a:xfrm>
              <a:off x="6096000" y="1999396"/>
              <a:ext cx="4726820" cy="3592206"/>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graphicFrame>
          <p:nvGraphicFramePr>
            <p:cNvPr id="22" name="图表 29"/>
            <p:cNvGraphicFramePr/>
            <p:nvPr/>
          </p:nvGraphicFramePr>
          <p:xfrm>
            <a:off x="5893512" y="2066809"/>
            <a:ext cx="4609906" cy="3524793"/>
          </p:xfrm>
          <a:graphic>
            <a:graphicData uri="http://schemas.openxmlformats.org/drawingml/2006/chart">
              <c:chart xmlns:c="http://schemas.openxmlformats.org/drawingml/2006/chart" xmlns:r="http://schemas.openxmlformats.org/officeDocument/2006/relationships" r:id="rId1"/>
            </a:graphicData>
          </a:graphic>
        </p:graphicFrame>
      </p:grpSp>
      <p:sp>
        <p:nvSpPr>
          <p:cNvPr id="7" name="矩形 6"/>
          <p:cNvSpPr/>
          <p:nvPr>
            <p:custDataLst>
              <p:tags r:id="rId2"/>
            </p:custDataLst>
          </p:nvPr>
        </p:nvSpPr>
        <p:spPr>
          <a:xfrm>
            <a:off x="483870" y="845820"/>
            <a:ext cx="10668635" cy="872490"/>
          </a:xfrm>
          <a:prstGeom prst="rect">
            <a:avLst/>
          </a:prstGeom>
          <a:effectLst>
            <a:outerShdw blurRad="723900" dist="1016000" dir="10260000" sx="131000" sy="131000" algn="ctr" rotWithShape="0">
              <a:srgbClr val="0D94FD">
                <a:alpha val="40000"/>
              </a:srgbClr>
            </a:outerShdw>
          </a:effectLst>
        </p:spPr>
        <p:txBody>
          <a:bodyPr wrap="square">
            <a:noAutofit/>
          </a:bodyPr>
          <a:p>
            <a:pPr indent="508000" algn="l" defTabSz="914400" fontAlgn="auto">
              <a:lnSpc>
                <a:spcPts val="3000"/>
              </a:lnSpc>
              <a:defRPr/>
              <a:extLst>
                <a:ext uri="{35155182-B16C-46BC-9424-99874614C6A1}">
                  <wpsdc:indentchars xmlns:wpsdc="http://www.wps.cn/officeDocument/2017/drawingmlCustomData" val="200" checksum="282533468"/>
                </a:ext>
              </a:extLst>
            </a:pPr>
            <a:r>
              <a:rPr lang="zh-CN" altLang="en-US" sz="2000" dirty="0">
                <a:solidFill>
                  <a:srgbClr val="FF0000"/>
                </a:solidFill>
                <a:effectLst>
                  <a:outerShdw blurRad="63500" algn="ctr" rotWithShape="0">
                    <a:srgbClr val="0D94FD">
                      <a:alpha val="40000"/>
                    </a:srgbClr>
                  </a:outerShdw>
                </a:effectLst>
                <a:latin typeface="微软雅黑" panose="020B0503020204020204" charset="-122"/>
                <a:ea typeface="微软雅黑" panose="020B0503020204020204" charset="-122"/>
                <a:sym typeface="+mn-ea"/>
              </a:rPr>
              <a:t>这一页展示项目未来</a:t>
            </a:r>
            <a:r>
              <a:rPr lang="en-US" altLang="zh-CN" sz="2000" dirty="0">
                <a:solidFill>
                  <a:srgbClr val="FF0000"/>
                </a:solidFill>
                <a:effectLst>
                  <a:outerShdw blurRad="63500" algn="ctr" rotWithShape="0">
                    <a:srgbClr val="0D94FD">
                      <a:alpha val="40000"/>
                    </a:srgbClr>
                  </a:outerShdw>
                </a:effectLst>
                <a:latin typeface="微软雅黑" panose="020B0503020204020204" charset="-122"/>
                <a:ea typeface="微软雅黑" panose="020B0503020204020204" charset="-122"/>
                <a:sym typeface="+mn-ea"/>
              </a:rPr>
              <a:t>3-5</a:t>
            </a:r>
            <a:r>
              <a:rPr lang="zh-CN" altLang="en-US" sz="2000" dirty="0">
                <a:solidFill>
                  <a:srgbClr val="FF0000"/>
                </a:solidFill>
                <a:effectLst>
                  <a:outerShdw blurRad="63500" algn="ctr" rotWithShape="0">
                    <a:srgbClr val="0D94FD">
                      <a:alpha val="40000"/>
                    </a:srgbClr>
                  </a:outerShdw>
                </a:effectLst>
                <a:latin typeface="微软雅黑" panose="020B0503020204020204" charset="-122"/>
                <a:ea typeface="微软雅黑" panose="020B0503020204020204" charset="-122"/>
                <a:sym typeface="+mn-ea"/>
              </a:rPr>
              <a:t>年的收入、成本、净利润、利润率等基本财务数据的预测即可。</a:t>
            </a:r>
            <a:endParaRPr lang="zh-CN" altLang="en-US" sz="2000" dirty="0">
              <a:solidFill>
                <a:srgbClr val="FF0000"/>
              </a:solidFill>
              <a:effectLst>
                <a:outerShdw blurRad="63500" algn="ctr" rotWithShape="0">
                  <a:srgbClr val="0D94FD">
                    <a:alpha val="40000"/>
                  </a:srgbClr>
                </a:outerShdw>
              </a:effectLst>
              <a:latin typeface="微软雅黑" panose="020B0503020204020204" charset="-122"/>
              <a:ea typeface="微软雅黑" panose="020B0503020204020204" charset="-122"/>
              <a:sym typeface="+mn-ea"/>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矩形: 圆角 32"/>
          <p:cNvSpPr/>
          <p:nvPr/>
        </p:nvSpPr>
        <p:spPr>
          <a:xfrm>
            <a:off x="-53340" y="393700"/>
            <a:ext cx="392306" cy="452333"/>
          </a:xfrm>
          <a:prstGeom prst="roundRect">
            <a:avLst>
              <a:gd name="adj" fmla="val 10590"/>
            </a:avLst>
          </a:prstGeom>
          <a:gradFill flip="none" rotWithShape="1">
            <a:gsLst>
              <a:gs pos="14000">
                <a:srgbClr val="0D94FD">
                  <a:alpha val="88000"/>
                </a:srgbClr>
              </a:gs>
              <a:gs pos="100000">
                <a:srgbClr val="06CAF4">
                  <a:alpha val="80000"/>
                </a:srgbClr>
              </a:gs>
            </a:gsLst>
            <a:lin ang="162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defTabSz="914400">
              <a:defRPr/>
            </a:pPr>
            <a:endParaRPr lang="zh-CN" altLang="en-US">
              <a:solidFill>
                <a:prstClr val="white"/>
              </a:solidFill>
              <a:latin typeface="Roboto Regular"/>
              <a:ea typeface="思源黑体 CN Regular"/>
            </a:endParaRPr>
          </a:p>
        </p:txBody>
      </p:sp>
      <p:sp>
        <p:nvSpPr>
          <p:cNvPr id="35" name="矩形 34"/>
          <p:cNvSpPr/>
          <p:nvPr/>
        </p:nvSpPr>
        <p:spPr>
          <a:xfrm>
            <a:off x="482986" y="384366"/>
            <a:ext cx="10253253" cy="523220"/>
          </a:xfrm>
          <a:prstGeom prst="rect">
            <a:avLst/>
          </a:prstGeom>
          <a:effectLst>
            <a:outerShdw blurRad="723900" dist="1016000" dir="10260000" sx="131000" sy="131000" algn="ctr" rotWithShape="0">
              <a:srgbClr val="0D94FD">
                <a:alpha val="40000"/>
              </a:srgbClr>
            </a:outerShdw>
          </a:effectLst>
        </p:spPr>
        <p:txBody>
          <a:bodyPr wrap="square">
            <a:spAutoFit/>
          </a:bodyPr>
          <a:lstStyle/>
          <a:p>
            <a:pPr algn="just" defTabSz="914400">
              <a:defRPr/>
            </a:pPr>
            <a:r>
              <a:rPr lang="zh-CN" altLang="en-US" sz="2800" spc="300" dirty="0">
                <a:gradFill flip="none" rotWithShape="1">
                  <a:gsLst>
                    <a:gs pos="0">
                      <a:srgbClr val="0D94FD"/>
                    </a:gs>
                    <a:gs pos="100000">
                      <a:srgbClr val="06CAF4"/>
                    </a:gs>
                  </a:gsLst>
                  <a:lin ang="18900000" scaled="1"/>
                  <a:tileRect/>
                </a:gradFill>
                <a:effectLst>
                  <a:outerShdw blurRad="63500" algn="ctr" rotWithShape="0">
                    <a:srgbClr val="0D94FD">
                      <a:alpha val="40000"/>
                    </a:srgbClr>
                  </a:outerShdw>
                </a:effectLst>
                <a:latin typeface="思源宋体 CN Heavy" panose="02020900000000000000" pitchFamily="18" charset="-122"/>
                <a:ea typeface="思源宋体 CN Heavy" panose="02020900000000000000" pitchFamily="18" charset="-122"/>
              </a:rPr>
              <a:t>项目背景：存在</a:t>
            </a:r>
            <a:r>
              <a:rPr lang="en-US" altLang="zh-CN" sz="2800" spc="300" dirty="0">
                <a:gradFill flip="none" rotWithShape="1">
                  <a:gsLst>
                    <a:gs pos="0">
                      <a:srgbClr val="0D94FD"/>
                    </a:gs>
                    <a:gs pos="100000">
                      <a:srgbClr val="06CAF4"/>
                    </a:gs>
                  </a:gsLst>
                  <a:lin ang="18900000" scaled="1"/>
                  <a:tileRect/>
                </a:gradFill>
                <a:effectLst>
                  <a:outerShdw blurRad="63500" algn="ctr" rotWithShape="0">
                    <a:srgbClr val="0D94FD">
                      <a:alpha val="40000"/>
                    </a:srgbClr>
                  </a:outerShdw>
                </a:effectLst>
                <a:latin typeface="思源宋体 CN Heavy" panose="02020900000000000000" pitchFamily="18" charset="-122"/>
                <a:ea typeface="思源宋体 CN Heavy" panose="02020900000000000000" pitchFamily="18" charset="-122"/>
              </a:rPr>
              <a:t>xxx</a:t>
            </a:r>
            <a:r>
              <a:rPr lang="zh-CN" altLang="en-US" sz="2800" spc="300" dirty="0">
                <a:gradFill flip="none" rotWithShape="1">
                  <a:gsLst>
                    <a:gs pos="0">
                      <a:srgbClr val="0D94FD"/>
                    </a:gs>
                    <a:gs pos="100000">
                      <a:srgbClr val="06CAF4"/>
                    </a:gs>
                  </a:gsLst>
                  <a:lin ang="18900000" scaled="1"/>
                  <a:tileRect/>
                </a:gradFill>
                <a:effectLst>
                  <a:outerShdw blurRad="63500" algn="ctr" rotWithShape="0">
                    <a:srgbClr val="0D94FD">
                      <a:alpha val="40000"/>
                    </a:srgbClr>
                  </a:outerShdw>
                </a:effectLst>
                <a:latin typeface="思源宋体 CN Heavy" panose="02020900000000000000" pitchFamily="18" charset="-122"/>
                <a:ea typeface="思源宋体 CN Heavy" panose="02020900000000000000" pitchFamily="18" charset="-122"/>
              </a:rPr>
              <a:t>现实问题</a:t>
            </a:r>
            <a:endParaRPr lang="zh-CN" altLang="en-US" sz="2800" spc="300" dirty="0">
              <a:gradFill flip="none" rotWithShape="1">
                <a:gsLst>
                  <a:gs pos="0">
                    <a:srgbClr val="0D94FD"/>
                  </a:gs>
                  <a:gs pos="100000">
                    <a:srgbClr val="06CAF4"/>
                  </a:gs>
                </a:gsLst>
                <a:lin ang="18900000" scaled="1"/>
                <a:tileRect/>
              </a:gradFill>
              <a:effectLst>
                <a:outerShdw blurRad="63500" algn="ctr" rotWithShape="0">
                  <a:srgbClr val="0D94FD">
                    <a:alpha val="40000"/>
                  </a:srgbClr>
                </a:outerShdw>
              </a:effectLst>
              <a:latin typeface="思源宋体 CN Heavy" panose="02020900000000000000" pitchFamily="18" charset="-122"/>
              <a:ea typeface="思源宋体 CN Heavy" panose="02020900000000000000" pitchFamily="18" charset="-122"/>
            </a:endParaRPr>
          </a:p>
        </p:txBody>
      </p:sp>
      <p:sp>
        <p:nvSpPr>
          <p:cNvPr id="5" name="文本框 4"/>
          <p:cNvSpPr txBox="1"/>
          <p:nvPr/>
        </p:nvSpPr>
        <p:spPr>
          <a:xfrm>
            <a:off x="2461146" y="1082694"/>
            <a:ext cx="7565409" cy="830997"/>
          </a:xfrm>
          <a:prstGeom prst="rect">
            <a:avLst/>
          </a:prstGeom>
          <a:noFill/>
        </p:spPr>
        <p:txBody>
          <a:bodyPr wrap="square">
            <a:spAutoFit/>
          </a:bodyPr>
          <a:lstStyle/>
          <a:p>
            <a:r>
              <a:rPr lang="zh-CN" altLang="en-US" sz="2400" spc="300" dirty="0">
                <a:gradFill flip="none" rotWithShape="1">
                  <a:gsLst>
                    <a:gs pos="0">
                      <a:srgbClr val="0D94FD"/>
                    </a:gs>
                    <a:gs pos="100000">
                      <a:srgbClr val="06CAF4"/>
                    </a:gs>
                  </a:gsLst>
                  <a:lin ang="18900000" scaled="1"/>
                  <a:tileRect/>
                </a:gradFill>
                <a:effectLst>
                  <a:outerShdw blurRad="63500" algn="ctr" rotWithShape="0">
                    <a:srgbClr val="0D94FD">
                      <a:alpha val="40000"/>
                    </a:srgbClr>
                  </a:outerShdw>
                </a:effectLst>
                <a:ea typeface="思源宋体 CN Heavy" panose="02020900000000000000" pitchFamily="18" charset="-122"/>
              </a:rPr>
              <a:t>（或者涉及到国家重大战略部署、大范围的公众利益，有政策支持）</a:t>
            </a:r>
            <a:endParaRPr lang="zh-CN" altLang="en-US" sz="1600" dirty="0"/>
          </a:p>
        </p:txBody>
      </p:sp>
      <p:sp>
        <p:nvSpPr>
          <p:cNvPr id="7" name="矩形 6"/>
          <p:cNvSpPr/>
          <p:nvPr>
            <p:custDataLst>
              <p:tags r:id="rId1"/>
            </p:custDataLst>
          </p:nvPr>
        </p:nvSpPr>
        <p:spPr>
          <a:xfrm>
            <a:off x="2099310" y="2792095"/>
            <a:ext cx="7993380" cy="3164205"/>
          </a:xfrm>
          <a:prstGeom prst="rect">
            <a:avLst/>
          </a:prstGeom>
          <a:effectLst>
            <a:outerShdw blurRad="723900" dist="1016000" dir="10260000" sx="131000" sy="131000" algn="ctr" rotWithShape="0">
              <a:srgbClr val="0D94FD">
                <a:alpha val="40000"/>
              </a:srgbClr>
            </a:outerShdw>
          </a:effectLst>
        </p:spPr>
        <p:txBody>
          <a:bodyPr wrap="square">
            <a:noAutofit/>
          </a:bodyPr>
          <a:p>
            <a:pPr indent="508000" algn="l" defTabSz="914400" fontAlgn="auto">
              <a:lnSpc>
                <a:spcPts val="3000"/>
              </a:lnSpc>
              <a:defRPr/>
              <a:extLst>
                <a:ext uri="{35155182-B16C-46BC-9424-99874614C6A1}">
                  <wpsdc:indentchars xmlns:wpsdc="http://www.wps.cn/officeDocument/2017/drawingmlCustomData" val="200" checksum="282533468"/>
                </a:ext>
              </a:extLst>
            </a:pPr>
            <a:r>
              <a:rPr lang="zh-CN" altLang="en-US" sz="2000" dirty="0">
                <a:solidFill>
                  <a:srgbClr val="FF0000"/>
                </a:solidFill>
                <a:effectLst>
                  <a:outerShdw blurRad="63500" algn="ctr" rotWithShape="0">
                    <a:srgbClr val="0D94FD">
                      <a:alpha val="40000"/>
                    </a:srgbClr>
                  </a:outerShdw>
                </a:effectLst>
                <a:latin typeface="微软雅黑" panose="020B0503020204020204" charset="-122"/>
                <a:ea typeface="微软雅黑" panose="020B0503020204020204" charset="-122"/>
              </a:rPr>
              <a:t>这一页旨在说明现实生活中社会、经济、技术或行业背景存在一些问题、伤害和困扰，从而催生出项目所在的市场。或者也可以说涉及到国家重大战略部署、大范围的公众利益，有政策支持。正是因为如此，项目所在的市场才是有意义的。</a:t>
            </a:r>
            <a:endParaRPr lang="zh-CN" altLang="en-US" sz="2000" dirty="0">
              <a:solidFill>
                <a:srgbClr val="FF0000"/>
              </a:solidFill>
              <a:effectLst>
                <a:outerShdw blurRad="63500" algn="ctr" rotWithShape="0">
                  <a:srgbClr val="0D94FD">
                    <a:alpha val="40000"/>
                  </a:srgbClr>
                </a:outerShdw>
              </a:effectLst>
              <a:latin typeface="微软雅黑" panose="020B0503020204020204" charset="-122"/>
              <a:ea typeface="微软雅黑" panose="020B0503020204020204" charset="-122"/>
            </a:endParaRPr>
          </a:p>
          <a:p>
            <a:pPr indent="508000" algn="l" defTabSz="914400" fontAlgn="auto">
              <a:lnSpc>
                <a:spcPts val="3000"/>
              </a:lnSpc>
              <a:defRPr/>
              <a:extLst>
                <a:ext uri="{35155182-B16C-46BC-9424-99874614C6A1}">
                  <wpsdc:indentchars xmlns:wpsdc="http://www.wps.cn/officeDocument/2017/drawingmlCustomData" val="200" checksum="282533468"/>
                </a:ext>
              </a:extLst>
            </a:pPr>
            <a:r>
              <a:rPr lang="zh-CN" altLang="en-US" sz="2000" dirty="0">
                <a:solidFill>
                  <a:srgbClr val="FF0000"/>
                </a:solidFill>
                <a:effectLst>
                  <a:outerShdw blurRad="63500" algn="ctr" rotWithShape="0">
                    <a:srgbClr val="0D94FD">
                      <a:alpha val="40000"/>
                    </a:srgbClr>
                  </a:outerShdw>
                </a:effectLst>
                <a:latin typeface="微软雅黑" panose="020B0503020204020204" charset="-122"/>
                <a:ea typeface="微软雅黑" panose="020B0503020204020204" charset="-122"/>
              </a:rPr>
              <a:t>这一页制作过程中，可以附上相应的原理图、政策截图、会议截图、新闻报道、调研照片等，列出一些数据，强化论述效果。</a:t>
            </a:r>
            <a:endParaRPr lang="zh-CN" altLang="en-US" sz="2000" dirty="0">
              <a:solidFill>
                <a:srgbClr val="FF0000"/>
              </a:solidFill>
              <a:effectLst>
                <a:outerShdw blurRad="63500" algn="ctr" rotWithShape="0">
                  <a:srgbClr val="0D94FD">
                    <a:alpha val="40000"/>
                  </a:srgbClr>
                </a:outerShdw>
              </a:effectLst>
              <a:latin typeface="微软雅黑" panose="020B0503020204020204" charset="-122"/>
              <a:ea typeface="微软雅黑" panose="020B0503020204020204" charset="-122"/>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4" name="组合 33"/>
          <p:cNvGrpSpPr/>
          <p:nvPr/>
        </p:nvGrpSpPr>
        <p:grpSpPr>
          <a:xfrm flipV="1">
            <a:off x="-2434542" y="1791292"/>
            <a:ext cx="17061084" cy="1285259"/>
            <a:chOff x="-2434542" y="3525910"/>
            <a:chExt cx="17061084" cy="1867550"/>
          </a:xfrm>
        </p:grpSpPr>
        <p:sp>
          <p:nvSpPr>
            <p:cNvPr id="35" name="等腰三角形 34"/>
            <p:cNvSpPr/>
            <p:nvPr/>
          </p:nvSpPr>
          <p:spPr>
            <a:xfrm flipV="1">
              <a:off x="532435" y="4324950"/>
              <a:ext cx="11127130" cy="1068510"/>
            </a:xfrm>
            <a:prstGeom prst="triangle">
              <a:avLst/>
            </a:prstGeom>
            <a:gradFill flip="none" rotWithShape="1">
              <a:gsLst>
                <a:gs pos="0">
                  <a:srgbClr val="0D94FD">
                    <a:alpha val="9000"/>
                  </a:srgbClr>
                </a:gs>
                <a:gs pos="100000">
                  <a:schemeClr val="accent1">
                    <a:alpha val="0"/>
                  </a:schemeClr>
                </a:gs>
              </a:gsLst>
              <a:lin ang="5400000" scaled="1"/>
              <a:tileRect/>
            </a:gradFill>
            <a:ln>
              <a:gradFill>
                <a:gsLst>
                  <a:gs pos="0">
                    <a:schemeClr val="accent1"/>
                  </a:gs>
                  <a:gs pos="100000">
                    <a:schemeClr val="accent1">
                      <a:lumMod val="30000"/>
                      <a:lumOff val="70000"/>
                      <a:alpha val="0"/>
                    </a:schemeClr>
                  </a:gs>
                </a:gsLst>
                <a:lin ang="5400000" scaled="1"/>
              </a:gradFill>
            </a:ln>
            <a:effectLst>
              <a:outerShdw blurRad="190500" dist="50800" sx="102000" sy="102000" algn="ctr" rotWithShape="0">
                <a:srgbClr val="0D94FD">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37" name="等腰三角形 36"/>
            <p:cNvSpPr/>
            <p:nvPr/>
          </p:nvSpPr>
          <p:spPr>
            <a:xfrm flipV="1">
              <a:off x="-2434542" y="3525910"/>
              <a:ext cx="17061084" cy="1638332"/>
            </a:xfrm>
            <a:prstGeom prst="triangle">
              <a:avLst/>
            </a:prstGeom>
            <a:gradFill flip="none" rotWithShape="1">
              <a:gsLst>
                <a:gs pos="0">
                  <a:srgbClr val="0D94FD">
                    <a:alpha val="9000"/>
                  </a:srgbClr>
                </a:gs>
                <a:gs pos="100000">
                  <a:schemeClr val="accent1">
                    <a:alpha val="0"/>
                  </a:schemeClr>
                </a:gs>
              </a:gsLst>
              <a:lin ang="5400000" scaled="1"/>
              <a:tileRect/>
            </a:gradFill>
            <a:ln>
              <a:noFill/>
            </a:ln>
            <a:effectLst>
              <a:outerShdw blurRad="190500" dist="50800" sx="102000" sy="102000" algn="ctr" rotWithShape="0">
                <a:srgbClr val="0D94FD">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grpSp>
        <p:nvGrpSpPr>
          <p:cNvPr id="17" name="组合 16"/>
          <p:cNvGrpSpPr/>
          <p:nvPr/>
        </p:nvGrpSpPr>
        <p:grpSpPr>
          <a:xfrm>
            <a:off x="44451" y="2252708"/>
            <a:ext cx="12103100" cy="3197923"/>
            <a:chOff x="44450" y="2944818"/>
            <a:chExt cx="12103100" cy="3197923"/>
          </a:xfrm>
        </p:grpSpPr>
        <p:cxnSp>
          <p:nvCxnSpPr>
            <p:cNvPr id="156" name="直接连接符 155"/>
            <p:cNvCxnSpPr/>
            <p:nvPr/>
          </p:nvCxnSpPr>
          <p:spPr>
            <a:xfrm>
              <a:off x="44450" y="6014420"/>
              <a:ext cx="12103100" cy="0"/>
            </a:xfrm>
            <a:prstGeom prst="line">
              <a:avLst/>
            </a:prstGeom>
            <a:ln w="38100" cap="rnd">
              <a:gradFill flip="none" rotWithShape="1">
                <a:gsLst>
                  <a:gs pos="0">
                    <a:srgbClr val="0D94FD"/>
                  </a:gs>
                  <a:gs pos="100000">
                    <a:srgbClr val="06CAF4"/>
                  </a:gs>
                </a:gsLst>
                <a:lin ang="0" scaled="1"/>
                <a:tileRect/>
              </a:gradFill>
              <a:round/>
            </a:ln>
          </p:spPr>
          <p:style>
            <a:lnRef idx="1">
              <a:schemeClr val="accent1"/>
            </a:lnRef>
            <a:fillRef idx="0">
              <a:schemeClr val="accent1"/>
            </a:fillRef>
            <a:effectRef idx="0">
              <a:schemeClr val="accent1"/>
            </a:effectRef>
            <a:fontRef idx="minor">
              <a:schemeClr val="tx1"/>
            </a:fontRef>
          </p:style>
        </p:cxnSp>
        <p:sp>
          <p:nvSpPr>
            <p:cNvPr id="29" name="矩形 28"/>
            <p:cNvSpPr/>
            <p:nvPr/>
          </p:nvSpPr>
          <p:spPr>
            <a:xfrm>
              <a:off x="8117711" y="3196445"/>
              <a:ext cx="3464689" cy="2411214"/>
            </a:xfrm>
            <a:prstGeom prst="rect">
              <a:avLst/>
            </a:prstGeom>
            <a:gradFill>
              <a:gsLst>
                <a:gs pos="92000">
                  <a:srgbClr val="F0F9FF"/>
                </a:gs>
                <a:gs pos="0">
                  <a:schemeClr val="bg1"/>
                </a:gs>
              </a:gsLst>
              <a:lin ang="5400000" scaled="1"/>
            </a:gradFill>
            <a:ln>
              <a:noFill/>
            </a:ln>
            <a:effectLst>
              <a:outerShdw blurRad="177800" algn="ctr" rotWithShape="0">
                <a:srgbClr val="0D94FD">
                  <a:alpha val="19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28" name="矩形 27"/>
            <p:cNvSpPr/>
            <p:nvPr/>
          </p:nvSpPr>
          <p:spPr>
            <a:xfrm>
              <a:off x="4363656" y="3196445"/>
              <a:ext cx="3464689" cy="2411214"/>
            </a:xfrm>
            <a:prstGeom prst="rect">
              <a:avLst/>
            </a:prstGeom>
            <a:gradFill>
              <a:gsLst>
                <a:gs pos="92000">
                  <a:srgbClr val="F0F9FF"/>
                </a:gs>
                <a:gs pos="0">
                  <a:schemeClr val="bg1"/>
                </a:gs>
              </a:gsLst>
              <a:lin ang="5400000" scaled="1"/>
            </a:gradFill>
            <a:ln>
              <a:noFill/>
            </a:ln>
            <a:effectLst>
              <a:outerShdw blurRad="177800" algn="ctr" rotWithShape="0">
                <a:srgbClr val="0D94FD">
                  <a:alpha val="19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5" name="矩形 4"/>
            <p:cNvSpPr/>
            <p:nvPr/>
          </p:nvSpPr>
          <p:spPr>
            <a:xfrm>
              <a:off x="609599" y="3196445"/>
              <a:ext cx="3464689" cy="2411214"/>
            </a:xfrm>
            <a:prstGeom prst="rect">
              <a:avLst/>
            </a:prstGeom>
            <a:gradFill>
              <a:gsLst>
                <a:gs pos="92000">
                  <a:srgbClr val="F0F9FF"/>
                </a:gs>
                <a:gs pos="0">
                  <a:schemeClr val="bg1"/>
                </a:gs>
              </a:gsLst>
              <a:lin ang="5400000" scaled="1"/>
            </a:gradFill>
            <a:ln>
              <a:noFill/>
            </a:ln>
            <a:effectLst>
              <a:outerShdw blurRad="177800" algn="ctr" rotWithShape="0">
                <a:srgbClr val="0D94FD">
                  <a:alpha val="19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187" name="矩形: 圆角 186"/>
            <p:cNvSpPr/>
            <p:nvPr/>
          </p:nvSpPr>
          <p:spPr>
            <a:xfrm>
              <a:off x="4845766" y="2945310"/>
              <a:ext cx="2500468" cy="497653"/>
            </a:xfrm>
            <a:prstGeom prst="roundRect">
              <a:avLst>
                <a:gd name="adj" fmla="val 50000"/>
              </a:avLst>
            </a:prstGeom>
            <a:gradFill flip="none" rotWithShape="1">
              <a:gsLst>
                <a:gs pos="25000">
                  <a:srgbClr val="0D94FD"/>
                </a:gs>
                <a:gs pos="100000">
                  <a:srgbClr val="06CAF4"/>
                </a:gs>
              </a:gsLst>
              <a:lin ang="10800000" scaled="1"/>
              <a:tileRect/>
            </a:gradFill>
            <a:ln>
              <a:noFill/>
            </a:ln>
            <a:effectLst>
              <a:outerShdw blurRad="63500" sx="102000" sy="102000" algn="ctr" rotWithShape="0">
                <a:srgbClr val="0D94FD">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en-US" altLang="zh-CN" sz="2000" dirty="0">
                  <a:solidFill>
                    <a:prstClr val="white"/>
                  </a:solidFill>
                  <a:latin typeface="+mj-ea"/>
                  <a:ea typeface="+mj-ea"/>
                </a:rPr>
                <a:t>B</a:t>
              </a:r>
              <a:endParaRPr lang="zh-CN" altLang="en-US" sz="2000" dirty="0">
                <a:solidFill>
                  <a:prstClr val="white"/>
                </a:solidFill>
                <a:latin typeface="+mj-ea"/>
                <a:ea typeface="+mj-ea"/>
              </a:endParaRPr>
            </a:p>
          </p:txBody>
        </p:sp>
        <p:sp>
          <p:nvSpPr>
            <p:cNvPr id="188" name="矩形: 圆角 187"/>
            <p:cNvSpPr/>
            <p:nvPr/>
          </p:nvSpPr>
          <p:spPr>
            <a:xfrm>
              <a:off x="8599821" y="2944818"/>
              <a:ext cx="2500468" cy="497653"/>
            </a:xfrm>
            <a:prstGeom prst="roundRect">
              <a:avLst>
                <a:gd name="adj" fmla="val 50000"/>
              </a:avLst>
            </a:prstGeom>
            <a:gradFill flip="none" rotWithShape="1">
              <a:gsLst>
                <a:gs pos="25000">
                  <a:srgbClr val="0D94FD"/>
                </a:gs>
                <a:gs pos="100000">
                  <a:srgbClr val="06CAF4"/>
                </a:gs>
              </a:gsLst>
              <a:lin ang="10800000" scaled="1"/>
              <a:tileRect/>
            </a:gradFill>
            <a:ln>
              <a:noFill/>
            </a:ln>
            <a:effectLst>
              <a:outerShdw blurRad="63500" sx="102000" sy="102000" algn="ctr" rotWithShape="0">
                <a:srgbClr val="0D94FD">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en-US" altLang="zh-CN" sz="2000" dirty="0">
                  <a:solidFill>
                    <a:prstClr val="white"/>
                  </a:solidFill>
                  <a:latin typeface="+mj-ea"/>
                  <a:ea typeface="+mj-ea"/>
                </a:rPr>
                <a:t>C</a:t>
              </a:r>
              <a:endParaRPr lang="zh-CN" altLang="en-US" sz="2000" dirty="0">
                <a:solidFill>
                  <a:prstClr val="white"/>
                </a:solidFill>
                <a:latin typeface="+mj-ea"/>
                <a:ea typeface="+mj-ea"/>
              </a:endParaRPr>
            </a:p>
          </p:txBody>
        </p:sp>
        <p:sp>
          <p:nvSpPr>
            <p:cNvPr id="183" name="矩形: 圆角 182"/>
            <p:cNvSpPr/>
            <p:nvPr/>
          </p:nvSpPr>
          <p:spPr>
            <a:xfrm>
              <a:off x="1091709" y="2945310"/>
              <a:ext cx="2500468" cy="497653"/>
            </a:xfrm>
            <a:prstGeom prst="roundRect">
              <a:avLst>
                <a:gd name="adj" fmla="val 50000"/>
              </a:avLst>
            </a:prstGeom>
            <a:gradFill flip="none" rotWithShape="1">
              <a:gsLst>
                <a:gs pos="25000">
                  <a:srgbClr val="0D94FD"/>
                </a:gs>
                <a:gs pos="100000">
                  <a:srgbClr val="06CAF4"/>
                </a:gs>
              </a:gsLst>
              <a:lin ang="10800000" scaled="1"/>
              <a:tileRect/>
            </a:gradFill>
            <a:ln>
              <a:noFill/>
            </a:ln>
            <a:effectLst>
              <a:outerShdw blurRad="63500" sx="102000" sy="102000" algn="ctr" rotWithShape="0">
                <a:srgbClr val="0D94FD">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en-US" altLang="zh-CN" sz="2000" dirty="0">
                  <a:solidFill>
                    <a:prstClr val="white"/>
                  </a:solidFill>
                  <a:latin typeface="+mj-ea"/>
                  <a:ea typeface="+mj-ea"/>
                </a:rPr>
                <a:t>A</a:t>
              </a:r>
              <a:endParaRPr lang="zh-CN" altLang="en-US" sz="2000" dirty="0">
                <a:solidFill>
                  <a:prstClr val="white"/>
                </a:solidFill>
                <a:latin typeface="+mj-ea"/>
                <a:ea typeface="+mj-ea"/>
              </a:endParaRPr>
            </a:p>
          </p:txBody>
        </p:sp>
        <p:sp>
          <p:nvSpPr>
            <p:cNvPr id="21" name="矩形 20"/>
            <p:cNvSpPr/>
            <p:nvPr/>
          </p:nvSpPr>
          <p:spPr>
            <a:xfrm>
              <a:off x="1008282" y="3690877"/>
              <a:ext cx="2769091" cy="1129668"/>
            </a:xfrm>
            <a:prstGeom prst="rect">
              <a:avLst/>
            </a:prstGeom>
          </p:spPr>
          <p:txBody>
            <a:bodyPr wrap="square" lIns="0" tIns="0" rIns="0" bIns="0">
              <a:spAutoFit/>
            </a:bodyPr>
            <a:lstStyle/>
            <a:p>
              <a:pPr marL="215900" indent="-215900" algn="just" defTabSz="914400">
                <a:lnSpc>
                  <a:spcPct val="120000"/>
                </a:lnSpc>
                <a:spcAft>
                  <a:spcPts val="600"/>
                </a:spcAft>
                <a:buClr>
                  <a:srgbClr val="0D94FD"/>
                </a:buClr>
                <a:buFont typeface="Arial" panose="020B0604020202020204" pitchFamily="34" charset="0"/>
                <a:buChar char="•"/>
                <a:defRPr/>
              </a:pPr>
              <a:r>
                <a:rPr lang="en-US" altLang="zh-CN" dirty="0">
                  <a:solidFill>
                    <a:schemeClr val="tx1">
                      <a:lumMod val="65000"/>
                      <a:lumOff val="35000"/>
                    </a:schemeClr>
                  </a:solidFill>
                  <a:latin typeface="+mn-ea"/>
                  <a:cs typeface="阿里巴巴普惠体 R" panose="00020600040101010101" pitchFamily="18" charset="-122"/>
                </a:rPr>
                <a:t>1</a:t>
              </a:r>
              <a:endParaRPr lang="en-US" altLang="zh-CN" dirty="0">
                <a:solidFill>
                  <a:schemeClr val="tx1">
                    <a:lumMod val="65000"/>
                    <a:lumOff val="35000"/>
                  </a:schemeClr>
                </a:solidFill>
                <a:latin typeface="+mn-ea"/>
                <a:cs typeface="阿里巴巴普惠体 R" panose="00020600040101010101" pitchFamily="18" charset="-122"/>
              </a:endParaRPr>
            </a:p>
            <a:p>
              <a:pPr marL="215900" indent="-215900" algn="just" defTabSz="914400">
                <a:lnSpc>
                  <a:spcPct val="120000"/>
                </a:lnSpc>
                <a:spcAft>
                  <a:spcPts val="600"/>
                </a:spcAft>
                <a:buClr>
                  <a:srgbClr val="0D94FD"/>
                </a:buClr>
                <a:buFont typeface="Arial" panose="020B0604020202020204" pitchFamily="34" charset="0"/>
                <a:buChar char="•"/>
                <a:defRPr/>
              </a:pPr>
              <a:r>
                <a:rPr lang="en-US" altLang="zh-CN" dirty="0">
                  <a:solidFill>
                    <a:schemeClr val="tx1">
                      <a:lumMod val="65000"/>
                      <a:lumOff val="35000"/>
                    </a:schemeClr>
                  </a:solidFill>
                  <a:latin typeface="+mn-ea"/>
                  <a:cs typeface="阿里巴巴普惠体 R" panose="00020600040101010101" pitchFamily="18" charset="-122"/>
                </a:rPr>
                <a:t>2</a:t>
              </a:r>
              <a:endParaRPr lang="en-US" altLang="zh-CN" dirty="0">
                <a:solidFill>
                  <a:schemeClr val="tx1">
                    <a:lumMod val="65000"/>
                    <a:lumOff val="35000"/>
                  </a:schemeClr>
                </a:solidFill>
                <a:latin typeface="+mn-ea"/>
                <a:cs typeface="阿里巴巴普惠体 R" panose="00020600040101010101" pitchFamily="18" charset="-122"/>
              </a:endParaRPr>
            </a:p>
            <a:p>
              <a:pPr marL="215900" indent="-215900" algn="just" defTabSz="914400">
                <a:lnSpc>
                  <a:spcPct val="120000"/>
                </a:lnSpc>
                <a:spcAft>
                  <a:spcPts val="600"/>
                </a:spcAft>
                <a:buClr>
                  <a:srgbClr val="0D94FD"/>
                </a:buClr>
                <a:buFont typeface="Arial" panose="020B0604020202020204" pitchFamily="34" charset="0"/>
                <a:buChar char="•"/>
                <a:defRPr/>
              </a:pPr>
              <a:r>
                <a:rPr lang="en-US" altLang="zh-CN" dirty="0">
                  <a:solidFill>
                    <a:schemeClr val="tx1">
                      <a:lumMod val="65000"/>
                      <a:lumOff val="35000"/>
                    </a:schemeClr>
                  </a:solidFill>
                  <a:latin typeface="+mn-ea"/>
                  <a:cs typeface="阿里巴巴普惠体 R" panose="00020600040101010101" pitchFamily="18" charset="-122"/>
                </a:rPr>
                <a:t>3</a:t>
              </a:r>
              <a:endParaRPr lang="zh-CN" altLang="en-US" dirty="0">
                <a:solidFill>
                  <a:schemeClr val="tx1">
                    <a:lumMod val="65000"/>
                    <a:lumOff val="35000"/>
                  </a:schemeClr>
                </a:solidFill>
                <a:latin typeface="+mn-ea"/>
                <a:cs typeface="阿里巴巴普惠体 R" panose="00020600040101010101" pitchFamily="18" charset="-122"/>
              </a:endParaRPr>
            </a:p>
          </p:txBody>
        </p:sp>
        <p:sp>
          <p:nvSpPr>
            <p:cNvPr id="190" name="矩形 189"/>
            <p:cNvSpPr/>
            <p:nvPr/>
          </p:nvSpPr>
          <p:spPr>
            <a:xfrm>
              <a:off x="4470345" y="3592226"/>
              <a:ext cx="3251203" cy="1129668"/>
            </a:xfrm>
            <a:prstGeom prst="rect">
              <a:avLst/>
            </a:prstGeom>
          </p:spPr>
          <p:txBody>
            <a:bodyPr wrap="square" lIns="0" tIns="0" rIns="0" bIns="0">
              <a:spAutoFit/>
            </a:bodyPr>
            <a:lstStyle/>
            <a:p>
              <a:pPr marL="215900" indent="-215900" algn="just" defTabSz="914400">
                <a:lnSpc>
                  <a:spcPct val="120000"/>
                </a:lnSpc>
                <a:spcAft>
                  <a:spcPts val="600"/>
                </a:spcAft>
                <a:buClr>
                  <a:srgbClr val="0D94FD"/>
                </a:buClr>
                <a:buFont typeface="Arial" panose="020B0604020202020204" pitchFamily="34" charset="0"/>
                <a:buChar char="•"/>
                <a:defRPr/>
              </a:pPr>
              <a:r>
                <a:rPr lang="en-US" altLang="zh-CN" dirty="0">
                  <a:solidFill>
                    <a:schemeClr val="tx1">
                      <a:lumMod val="65000"/>
                      <a:lumOff val="35000"/>
                    </a:schemeClr>
                  </a:solidFill>
                  <a:latin typeface="+mn-ea"/>
                  <a:cs typeface="阿里巴巴普惠体 R" panose="00020600040101010101" pitchFamily="18" charset="-122"/>
                </a:rPr>
                <a:t>1</a:t>
              </a:r>
              <a:endParaRPr lang="en-US" altLang="zh-CN" dirty="0">
                <a:solidFill>
                  <a:schemeClr val="tx1">
                    <a:lumMod val="65000"/>
                    <a:lumOff val="35000"/>
                  </a:schemeClr>
                </a:solidFill>
                <a:latin typeface="+mn-ea"/>
                <a:cs typeface="阿里巴巴普惠体 R" panose="00020600040101010101" pitchFamily="18" charset="-122"/>
              </a:endParaRPr>
            </a:p>
            <a:p>
              <a:pPr marL="215900" indent="-215900" algn="just" defTabSz="914400">
                <a:lnSpc>
                  <a:spcPct val="120000"/>
                </a:lnSpc>
                <a:spcAft>
                  <a:spcPts val="600"/>
                </a:spcAft>
                <a:buClr>
                  <a:srgbClr val="0D94FD"/>
                </a:buClr>
                <a:buFont typeface="Arial" panose="020B0604020202020204" pitchFamily="34" charset="0"/>
                <a:buChar char="•"/>
                <a:defRPr/>
              </a:pPr>
              <a:r>
                <a:rPr lang="en-US" altLang="zh-CN" dirty="0">
                  <a:solidFill>
                    <a:schemeClr val="tx1">
                      <a:lumMod val="65000"/>
                      <a:lumOff val="35000"/>
                    </a:schemeClr>
                  </a:solidFill>
                  <a:latin typeface="+mn-ea"/>
                  <a:cs typeface="阿里巴巴普惠体 R" panose="00020600040101010101" pitchFamily="18" charset="-122"/>
                </a:rPr>
                <a:t>2</a:t>
              </a:r>
              <a:endParaRPr lang="en-US" altLang="zh-CN" dirty="0">
                <a:solidFill>
                  <a:schemeClr val="tx1">
                    <a:lumMod val="65000"/>
                    <a:lumOff val="35000"/>
                  </a:schemeClr>
                </a:solidFill>
                <a:latin typeface="+mn-ea"/>
                <a:cs typeface="阿里巴巴普惠体 R" panose="00020600040101010101" pitchFamily="18" charset="-122"/>
              </a:endParaRPr>
            </a:p>
            <a:p>
              <a:pPr marL="215900" indent="-215900" algn="just" defTabSz="914400">
                <a:lnSpc>
                  <a:spcPct val="120000"/>
                </a:lnSpc>
                <a:spcAft>
                  <a:spcPts val="600"/>
                </a:spcAft>
                <a:buClr>
                  <a:srgbClr val="0D94FD"/>
                </a:buClr>
                <a:buFont typeface="Arial" panose="020B0604020202020204" pitchFamily="34" charset="0"/>
                <a:buChar char="•"/>
                <a:defRPr/>
              </a:pPr>
              <a:r>
                <a:rPr lang="en-US" altLang="zh-CN" dirty="0">
                  <a:solidFill>
                    <a:schemeClr val="tx1">
                      <a:lumMod val="65000"/>
                      <a:lumOff val="35000"/>
                    </a:schemeClr>
                  </a:solidFill>
                  <a:latin typeface="+mn-ea"/>
                  <a:cs typeface="阿里巴巴普惠体 R" panose="00020600040101010101" pitchFamily="18" charset="-122"/>
                </a:rPr>
                <a:t>3</a:t>
              </a:r>
              <a:endParaRPr lang="zh-CN" altLang="en-US" dirty="0">
                <a:solidFill>
                  <a:schemeClr val="tx1">
                    <a:lumMod val="65000"/>
                    <a:lumOff val="35000"/>
                  </a:schemeClr>
                </a:solidFill>
                <a:latin typeface="+mn-ea"/>
                <a:cs typeface="阿里巴巴普惠体 R" panose="00020600040101010101" pitchFamily="18" charset="-122"/>
              </a:endParaRPr>
            </a:p>
          </p:txBody>
        </p:sp>
        <p:sp>
          <p:nvSpPr>
            <p:cNvPr id="191" name="矩形 190"/>
            <p:cNvSpPr/>
            <p:nvPr/>
          </p:nvSpPr>
          <p:spPr>
            <a:xfrm>
              <a:off x="8346438" y="3675163"/>
              <a:ext cx="3037715" cy="1129668"/>
            </a:xfrm>
            <a:prstGeom prst="rect">
              <a:avLst/>
            </a:prstGeom>
          </p:spPr>
          <p:txBody>
            <a:bodyPr wrap="square" lIns="0" tIns="0" rIns="0" bIns="0">
              <a:spAutoFit/>
            </a:bodyPr>
            <a:lstStyle/>
            <a:p>
              <a:pPr marL="215900" indent="-215900" algn="just" defTabSz="914400">
                <a:lnSpc>
                  <a:spcPct val="120000"/>
                </a:lnSpc>
                <a:spcAft>
                  <a:spcPts val="600"/>
                </a:spcAft>
                <a:buClr>
                  <a:srgbClr val="0D94FD"/>
                </a:buClr>
                <a:buFont typeface="Arial" panose="020B0604020202020204" pitchFamily="34" charset="0"/>
                <a:buChar char="•"/>
                <a:defRPr/>
              </a:pPr>
              <a:r>
                <a:rPr lang="en-US" altLang="zh-CN" dirty="0">
                  <a:solidFill>
                    <a:schemeClr val="tx1">
                      <a:lumMod val="65000"/>
                      <a:lumOff val="35000"/>
                    </a:schemeClr>
                  </a:solidFill>
                  <a:latin typeface="+mn-ea"/>
                  <a:cs typeface="阿里巴巴普惠体 R" panose="00020600040101010101" pitchFamily="18" charset="-122"/>
                </a:rPr>
                <a:t>1</a:t>
              </a:r>
              <a:endParaRPr lang="en-US" altLang="zh-CN" dirty="0">
                <a:solidFill>
                  <a:schemeClr val="tx1">
                    <a:lumMod val="65000"/>
                    <a:lumOff val="35000"/>
                  </a:schemeClr>
                </a:solidFill>
                <a:latin typeface="+mn-ea"/>
                <a:cs typeface="阿里巴巴普惠体 R" panose="00020600040101010101" pitchFamily="18" charset="-122"/>
              </a:endParaRPr>
            </a:p>
            <a:p>
              <a:pPr marL="215900" indent="-215900" algn="just" defTabSz="914400">
                <a:lnSpc>
                  <a:spcPct val="120000"/>
                </a:lnSpc>
                <a:spcAft>
                  <a:spcPts val="600"/>
                </a:spcAft>
                <a:buClr>
                  <a:srgbClr val="0D94FD"/>
                </a:buClr>
                <a:buFont typeface="Arial" panose="020B0604020202020204" pitchFamily="34" charset="0"/>
                <a:buChar char="•"/>
                <a:defRPr/>
              </a:pPr>
              <a:r>
                <a:rPr lang="en-US" altLang="zh-CN" dirty="0">
                  <a:solidFill>
                    <a:schemeClr val="tx1">
                      <a:lumMod val="65000"/>
                      <a:lumOff val="35000"/>
                    </a:schemeClr>
                  </a:solidFill>
                  <a:latin typeface="+mn-ea"/>
                  <a:cs typeface="阿里巴巴普惠体 R" panose="00020600040101010101" pitchFamily="18" charset="-122"/>
                </a:rPr>
                <a:t>2</a:t>
              </a:r>
              <a:endParaRPr lang="en-US" altLang="zh-CN" dirty="0">
                <a:solidFill>
                  <a:schemeClr val="tx1">
                    <a:lumMod val="65000"/>
                    <a:lumOff val="35000"/>
                  </a:schemeClr>
                </a:solidFill>
                <a:latin typeface="+mn-ea"/>
                <a:cs typeface="阿里巴巴普惠体 R" panose="00020600040101010101" pitchFamily="18" charset="-122"/>
              </a:endParaRPr>
            </a:p>
            <a:p>
              <a:pPr marL="215900" indent="-215900" algn="just" defTabSz="914400">
                <a:lnSpc>
                  <a:spcPct val="120000"/>
                </a:lnSpc>
                <a:spcAft>
                  <a:spcPts val="600"/>
                </a:spcAft>
                <a:buClr>
                  <a:srgbClr val="0D94FD"/>
                </a:buClr>
                <a:buFont typeface="Arial" panose="020B0604020202020204" pitchFamily="34" charset="0"/>
                <a:buChar char="•"/>
                <a:defRPr/>
              </a:pPr>
              <a:r>
                <a:rPr lang="en-US" altLang="zh-CN" dirty="0">
                  <a:solidFill>
                    <a:schemeClr val="tx1">
                      <a:lumMod val="65000"/>
                      <a:lumOff val="35000"/>
                    </a:schemeClr>
                  </a:solidFill>
                  <a:latin typeface="+mn-ea"/>
                  <a:cs typeface="阿里巴巴普惠体 R" panose="00020600040101010101" pitchFamily="18" charset="-122"/>
                </a:rPr>
                <a:t>3</a:t>
              </a:r>
              <a:endParaRPr lang="zh-CN" altLang="en-US" dirty="0">
                <a:solidFill>
                  <a:schemeClr val="tx1">
                    <a:lumMod val="65000"/>
                    <a:lumOff val="35000"/>
                  </a:schemeClr>
                </a:solidFill>
                <a:latin typeface="+mn-ea"/>
                <a:cs typeface="阿里巴巴普惠体 R" panose="00020600040101010101" pitchFamily="18" charset="-122"/>
              </a:endParaRPr>
            </a:p>
          </p:txBody>
        </p:sp>
        <p:sp>
          <p:nvSpPr>
            <p:cNvPr id="159" name="iṥḻïḑe"/>
            <p:cNvSpPr/>
            <p:nvPr/>
          </p:nvSpPr>
          <p:spPr>
            <a:xfrm rot="10800000" flipV="1">
              <a:off x="2199108" y="5886099"/>
              <a:ext cx="256642" cy="256642"/>
            </a:xfrm>
            <a:prstGeom prst="ellipse">
              <a:avLst/>
            </a:prstGeom>
            <a:solidFill>
              <a:schemeClr val="bg1"/>
            </a:solidFill>
            <a:ln w="38100" cap="rnd">
              <a:solidFill>
                <a:srgbClr val="29A1FD"/>
              </a:solid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32500" lnSpcReduction="20000"/>
            </a:bodyPr>
            <a:lstStyle/>
            <a:p>
              <a:pPr algn="ctr" defTabSz="914400"/>
              <a:endParaRPr lang="zh-CN" altLang="en-US" sz="2000" b="1" dirty="0">
                <a:solidFill>
                  <a:schemeClr val="bg1"/>
                </a:solidFill>
              </a:endParaRPr>
            </a:p>
          </p:txBody>
        </p:sp>
        <p:sp>
          <p:nvSpPr>
            <p:cNvPr id="163" name="ïsḻiḍé"/>
            <p:cNvSpPr/>
            <p:nvPr/>
          </p:nvSpPr>
          <p:spPr>
            <a:xfrm rot="10800000" flipV="1">
              <a:off x="5967680" y="5886099"/>
              <a:ext cx="256642" cy="256642"/>
            </a:xfrm>
            <a:prstGeom prst="ellipse">
              <a:avLst/>
            </a:prstGeom>
            <a:solidFill>
              <a:schemeClr val="bg1"/>
            </a:solidFill>
            <a:ln w="38100" cap="rnd">
              <a:solidFill>
                <a:srgbClr val="29A1FD"/>
              </a:solid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32500" lnSpcReduction="20000"/>
            </a:bodyPr>
            <a:lstStyle/>
            <a:p>
              <a:pPr algn="ctr" defTabSz="914400"/>
              <a:endParaRPr lang="zh-CN" altLang="en-US" sz="2000" b="1" dirty="0">
                <a:solidFill>
                  <a:schemeClr val="bg1"/>
                </a:solidFill>
              </a:endParaRPr>
            </a:p>
          </p:txBody>
        </p:sp>
        <p:sp>
          <p:nvSpPr>
            <p:cNvPr id="167" name="îŝlîḍé"/>
            <p:cNvSpPr/>
            <p:nvPr/>
          </p:nvSpPr>
          <p:spPr>
            <a:xfrm rot="10800000" flipV="1">
              <a:off x="9721734" y="5886099"/>
              <a:ext cx="256642" cy="256642"/>
            </a:xfrm>
            <a:prstGeom prst="ellipse">
              <a:avLst/>
            </a:prstGeom>
            <a:solidFill>
              <a:schemeClr val="bg1"/>
            </a:solidFill>
            <a:ln w="38100" cap="rnd">
              <a:solidFill>
                <a:srgbClr val="29A1FD"/>
              </a:solid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32500" lnSpcReduction="20000"/>
            </a:bodyPr>
            <a:lstStyle/>
            <a:p>
              <a:pPr algn="ctr" defTabSz="914400"/>
              <a:endParaRPr lang="zh-CN" altLang="en-US" sz="2000" b="1" dirty="0">
                <a:solidFill>
                  <a:schemeClr val="bg1"/>
                </a:solidFill>
              </a:endParaRPr>
            </a:p>
          </p:txBody>
        </p:sp>
        <p:cxnSp>
          <p:nvCxnSpPr>
            <p:cNvPr id="158" name="直接箭头连接符 157"/>
            <p:cNvCxnSpPr/>
            <p:nvPr/>
          </p:nvCxnSpPr>
          <p:spPr>
            <a:xfrm flipV="1">
              <a:off x="2341943" y="5632518"/>
              <a:ext cx="0" cy="230832"/>
            </a:xfrm>
            <a:prstGeom prst="straightConnector1">
              <a:avLst/>
            </a:prstGeom>
            <a:ln w="25400" cap="rnd">
              <a:solidFill>
                <a:srgbClr val="29A1FD"/>
              </a:solidFill>
              <a:round/>
              <a:headEnd w="lg" len="lg"/>
              <a:tailEnd type="oval" w="lg" len="lg"/>
            </a:ln>
          </p:spPr>
          <p:style>
            <a:lnRef idx="1">
              <a:schemeClr val="accent1"/>
            </a:lnRef>
            <a:fillRef idx="0">
              <a:schemeClr val="accent1"/>
            </a:fillRef>
            <a:effectRef idx="0">
              <a:schemeClr val="accent1"/>
            </a:effectRef>
            <a:fontRef idx="minor">
              <a:schemeClr val="tx1"/>
            </a:fontRef>
          </p:style>
        </p:cxnSp>
        <p:cxnSp>
          <p:nvCxnSpPr>
            <p:cNvPr id="162" name="直接箭头连接符 161"/>
            <p:cNvCxnSpPr/>
            <p:nvPr/>
          </p:nvCxnSpPr>
          <p:spPr>
            <a:xfrm flipV="1">
              <a:off x="6096000" y="5632518"/>
              <a:ext cx="0" cy="230832"/>
            </a:xfrm>
            <a:prstGeom prst="straightConnector1">
              <a:avLst/>
            </a:prstGeom>
            <a:ln w="25400" cap="rnd">
              <a:solidFill>
                <a:srgbClr val="29A1FD"/>
              </a:solidFill>
              <a:round/>
              <a:headEnd w="lg" len="lg"/>
              <a:tailEnd type="oval" w="lg" len="lg"/>
            </a:ln>
          </p:spPr>
          <p:style>
            <a:lnRef idx="1">
              <a:schemeClr val="accent1"/>
            </a:lnRef>
            <a:fillRef idx="0">
              <a:schemeClr val="accent1"/>
            </a:fillRef>
            <a:effectRef idx="0">
              <a:schemeClr val="accent1"/>
            </a:effectRef>
            <a:fontRef idx="minor">
              <a:schemeClr val="tx1"/>
            </a:fontRef>
          </p:style>
        </p:cxnSp>
        <p:cxnSp>
          <p:nvCxnSpPr>
            <p:cNvPr id="166" name="直接箭头连接符 165"/>
            <p:cNvCxnSpPr/>
            <p:nvPr/>
          </p:nvCxnSpPr>
          <p:spPr>
            <a:xfrm flipV="1">
              <a:off x="9850055" y="5632518"/>
              <a:ext cx="0" cy="230832"/>
            </a:xfrm>
            <a:prstGeom prst="straightConnector1">
              <a:avLst/>
            </a:prstGeom>
            <a:ln w="25400" cap="rnd">
              <a:solidFill>
                <a:srgbClr val="29A1FD"/>
              </a:solidFill>
              <a:round/>
              <a:headEnd w="lg" len="lg"/>
              <a:tailEnd type="oval" w="lg" len="lg"/>
            </a:ln>
          </p:spPr>
          <p:style>
            <a:lnRef idx="1">
              <a:schemeClr val="accent1"/>
            </a:lnRef>
            <a:fillRef idx="0">
              <a:schemeClr val="accent1"/>
            </a:fillRef>
            <a:effectRef idx="0">
              <a:schemeClr val="accent1"/>
            </a:effectRef>
            <a:fontRef idx="minor">
              <a:schemeClr val="tx1"/>
            </a:fontRef>
          </p:style>
        </p:cxnSp>
      </p:grpSp>
      <p:sp>
        <p:nvSpPr>
          <p:cNvPr id="2" name="矩形 1"/>
          <p:cNvSpPr/>
          <p:nvPr/>
        </p:nvSpPr>
        <p:spPr>
          <a:xfrm>
            <a:off x="482986" y="305984"/>
            <a:ext cx="10273247" cy="523220"/>
          </a:xfrm>
          <a:prstGeom prst="rect">
            <a:avLst/>
          </a:prstGeom>
          <a:effectLst>
            <a:outerShdw blurRad="723900" dist="1016000" dir="10260000" sx="131000" sy="131000" algn="ctr" rotWithShape="0">
              <a:srgbClr val="0D94FD">
                <a:alpha val="40000"/>
              </a:srgbClr>
            </a:outerShdw>
          </a:effectLst>
        </p:spPr>
        <p:txBody>
          <a:bodyPr wrap="square">
            <a:spAutoFit/>
          </a:bodyPr>
          <a:lstStyle/>
          <a:p>
            <a:pPr algn="just" defTabSz="914400">
              <a:defRPr/>
            </a:pPr>
            <a:r>
              <a:rPr lang="zh-CN" altLang="en-US" sz="2800" spc="300" dirty="0">
                <a:gradFill flip="none" rotWithShape="1">
                  <a:gsLst>
                    <a:gs pos="0">
                      <a:srgbClr val="0D94FD"/>
                    </a:gs>
                    <a:gs pos="100000">
                      <a:srgbClr val="06CAF4"/>
                    </a:gs>
                  </a:gsLst>
                  <a:lin ang="18900000" scaled="1"/>
                  <a:tileRect/>
                </a:gradFill>
                <a:effectLst>
                  <a:outerShdw blurRad="63500" algn="ctr" rotWithShape="0">
                    <a:srgbClr val="0D94FD">
                      <a:alpha val="40000"/>
                    </a:srgbClr>
                  </a:outerShdw>
                </a:effectLst>
                <a:latin typeface="思源宋体 CN Heavy" panose="02020900000000000000" pitchFamily="18" charset="-122"/>
                <a:ea typeface="思源宋体 CN Heavy" panose="02020900000000000000" pitchFamily="18" charset="-122"/>
              </a:rPr>
              <a:t>发展规划：</a:t>
            </a:r>
            <a:r>
              <a:rPr lang="en-US" altLang="zh-CN" sz="2800" spc="300" dirty="0">
                <a:gradFill flip="none" rotWithShape="1">
                  <a:gsLst>
                    <a:gs pos="0">
                      <a:srgbClr val="0D94FD"/>
                    </a:gs>
                    <a:gs pos="100000">
                      <a:srgbClr val="06CAF4"/>
                    </a:gs>
                  </a:gsLst>
                  <a:lin ang="18900000" scaled="1"/>
                  <a:tileRect/>
                </a:gradFill>
                <a:effectLst>
                  <a:outerShdw blurRad="63500" algn="ctr" rotWithShape="0">
                    <a:srgbClr val="0D94FD">
                      <a:alpha val="40000"/>
                    </a:srgbClr>
                  </a:outerShdw>
                </a:effectLst>
                <a:latin typeface="思源宋体 CN Heavy" panose="02020900000000000000" pitchFamily="18" charset="-122"/>
                <a:ea typeface="思源宋体 CN Heavy" panose="02020900000000000000" pitchFamily="18" charset="-122"/>
              </a:rPr>
              <a:t>xxx</a:t>
            </a:r>
            <a:endParaRPr lang="zh-CN" altLang="en-US" sz="2800" spc="300" dirty="0">
              <a:gradFill flip="none" rotWithShape="1">
                <a:gsLst>
                  <a:gs pos="0">
                    <a:srgbClr val="0D94FD"/>
                  </a:gs>
                  <a:gs pos="100000">
                    <a:srgbClr val="06CAF4"/>
                  </a:gs>
                </a:gsLst>
                <a:lin ang="18900000" scaled="1"/>
                <a:tileRect/>
              </a:gradFill>
              <a:effectLst>
                <a:outerShdw blurRad="63500" algn="ctr" rotWithShape="0">
                  <a:srgbClr val="0D94FD">
                    <a:alpha val="40000"/>
                  </a:srgbClr>
                </a:outerShdw>
              </a:effectLst>
              <a:latin typeface="思源宋体 CN Heavy" panose="02020900000000000000" pitchFamily="18" charset="-122"/>
              <a:ea typeface="思源宋体 CN Heavy" panose="02020900000000000000" pitchFamily="18" charset="-122"/>
            </a:endParaRPr>
          </a:p>
        </p:txBody>
      </p:sp>
      <p:sp>
        <p:nvSpPr>
          <p:cNvPr id="3" name="矩形: 圆角 2"/>
          <p:cNvSpPr/>
          <p:nvPr/>
        </p:nvSpPr>
        <p:spPr>
          <a:xfrm>
            <a:off x="-53340" y="393700"/>
            <a:ext cx="520700" cy="452333"/>
          </a:xfrm>
          <a:prstGeom prst="roundRect">
            <a:avLst>
              <a:gd name="adj" fmla="val 10590"/>
            </a:avLst>
          </a:prstGeom>
          <a:gradFill flip="none" rotWithShape="1">
            <a:gsLst>
              <a:gs pos="14000">
                <a:srgbClr val="0D94FD">
                  <a:alpha val="88000"/>
                </a:srgbClr>
              </a:gs>
              <a:gs pos="100000">
                <a:srgbClr val="06CAF4">
                  <a:alpha val="80000"/>
                </a:srgbClr>
              </a:gs>
            </a:gsLst>
            <a:lin ang="162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defTabSz="914400">
              <a:defRPr/>
            </a:pPr>
            <a:endParaRPr lang="zh-CN" altLang="en-US">
              <a:solidFill>
                <a:prstClr val="white"/>
              </a:solidFill>
              <a:latin typeface="Roboto Regular"/>
              <a:ea typeface="思源黑体 CN Regular"/>
            </a:endParaRPr>
          </a:p>
        </p:txBody>
      </p:sp>
      <p:sp>
        <p:nvSpPr>
          <p:cNvPr id="41" name="矩形 40"/>
          <p:cNvSpPr/>
          <p:nvPr/>
        </p:nvSpPr>
        <p:spPr>
          <a:xfrm>
            <a:off x="1592582" y="1212386"/>
            <a:ext cx="9006838" cy="461665"/>
          </a:xfrm>
          <a:prstGeom prst="rect">
            <a:avLst/>
          </a:prstGeom>
          <a:effectLst>
            <a:outerShdw blurRad="723900" dist="1016000" dir="10260000" sx="131000" sy="131000" algn="ctr" rotWithShape="0">
              <a:srgbClr val="0D94FD">
                <a:alpha val="40000"/>
              </a:srgbClr>
            </a:outerShdw>
          </a:effectLst>
        </p:spPr>
        <p:txBody>
          <a:bodyPr wrap="square">
            <a:spAutoFit/>
          </a:bodyPr>
          <a:lstStyle/>
          <a:p>
            <a:pPr algn="ctr" defTabSz="914400">
              <a:defRPr/>
            </a:pPr>
            <a:r>
              <a:rPr lang="zh-CN" altLang="en-US" sz="2400" dirty="0">
                <a:gradFill flip="none" rotWithShape="1">
                  <a:gsLst>
                    <a:gs pos="0">
                      <a:srgbClr val="0D94FD"/>
                    </a:gs>
                    <a:gs pos="100000">
                      <a:srgbClr val="06CAF4"/>
                    </a:gs>
                  </a:gsLst>
                  <a:lin ang="18900000" scaled="1"/>
                  <a:tileRect/>
                </a:gradFill>
                <a:effectLst>
                  <a:outerShdw blurRad="63500" algn="ctr" rotWithShape="0">
                    <a:srgbClr val="0D94FD">
                      <a:alpha val="40000"/>
                    </a:srgbClr>
                  </a:outerShdw>
                </a:effectLst>
                <a:latin typeface="思源宋体 CN Heavy" panose="02020900000000000000" pitchFamily="18" charset="-122"/>
                <a:ea typeface="思源宋体 CN Heavy" panose="02020900000000000000" pitchFamily="18" charset="-122"/>
              </a:rPr>
              <a:t>到</a:t>
            </a:r>
            <a:r>
              <a:rPr lang="en-US" altLang="zh-CN" sz="2400" dirty="0">
                <a:gradFill flip="none" rotWithShape="1">
                  <a:gsLst>
                    <a:gs pos="0">
                      <a:srgbClr val="0D94FD"/>
                    </a:gs>
                    <a:gs pos="100000">
                      <a:srgbClr val="06CAF4"/>
                    </a:gs>
                  </a:gsLst>
                  <a:lin ang="18900000" scaled="1"/>
                  <a:tileRect/>
                </a:gradFill>
                <a:effectLst>
                  <a:outerShdw blurRad="63500" algn="ctr" rotWithShape="0">
                    <a:srgbClr val="0D94FD">
                      <a:alpha val="40000"/>
                    </a:srgbClr>
                  </a:outerShdw>
                </a:effectLst>
                <a:latin typeface="思源宋体 CN Heavy" panose="02020900000000000000" pitchFamily="18" charset="-122"/>
                <a:ea typeface="思源宋体 CN Heavy" panose="02020900000000000000" pitchFamily="18" charset="-122"/>
              </a:rPr>
              <a:t>xxx</a:t>
            </a:r>
            <a:r>
              <a:rPr lang="zh-CN" altLang="en-US" sz="2400" dirty="0">
                <a:gradFill flip="none" rotWithShape="1">
                  <a:gsLst>
                    <a:gs pos="0">
                      <a:srgbClr val="0D94FD"/>
                    </a:gs>
                    <a:gs pos="100000">
                      <a:srgbClr val="06CAF4"/>
                    </a:gs>
                  </a:gsLst>
                  <a:lin ang="18900000" scaled="1"/>
                  <a:tileRect/>
                </a:gradFill>
                <a:effectLst>
                  <a:outerShdw blurRad="63500" algn="ctr" rotWithShape="0">
                    <a:srgbClr val="0D94FD">
                      <a:alpha val="40000"/>
                    </a:srgbClr>
                  </a:outerShdw>
                </a:effectLst>
                <a:latin typeface="思源宋体 CN Heavy" panose="02020900000000000000" pitchFamily="18" charset="-122"/>
                <a:ea typeface="思源宋体 CN Heavy" panose="02020900000000000000" pitchFamily="18" charset="-122"/>
              </a:rPr>
              <a:t>年实现</a:t>
            </a:r>
            <a:r>
              <a:rPr lang="en-US" altLang="zh-CN" sz="2400" dirty="0">
                <a:gradFill flip="none" rotWithShape="1">
                  <a:gsLst>
                    <a:gs pos="0">
                      <a:srgbClr val="0D94FD"/>
                    </a:gs>
                    <a:gs pos="100000">
                      <a:srgbClr val="06CAF4"/>
                    </a:gs>
                  </a:gsLst>
                  <a:lin ang="18900000" scaled="1"/>
                  <a:tileRect/>
                </a:gradFill>
                <a:effectLst>
                  <a:outerShdw blurRad="63500" algn="ctr" rotWithShape="0">
                    <a:srgbClr val="0D94FD">
                      <a:alpha val="40000"/>
                    </a:srgbClr>
                  </a:outerShdw>
                </a:effectLst>
                <a:latin typeface="思源宋体 CN Heavy" panose="02020900000000000000" pitchFamily="18" charset="-122"/>
                <a:ea typeface="思源宋体 CN Heavy" panose="02020900000000000000" pitchFamily="18" charset="-122"/>
              </a:rPr>
              <a:t>xxx</a:t>
            </a:r>
            <a:r>
              <a:rPr lang="zh-CN" altLang="en-US" sz="2400" dirty="0">
                <a:gradFill flip="none" rotWithShape="1">
                  <a:gsLst>
                    <a:gs pos="0">
                      <a:srgbClr val="0D94FD"/>
                    </a:gs>
                    <a:gs pos="100000">
                      <a:srgbClr val="06CAF4"/>
                    </a:gs>
                  </a:gsLst>
                  <a:lin ang="18900000" scaled="1"/>
                  <a:tileRect/>
                </a:gradFill>
                <a:effectLst>
                  <a:outerShdw blurRad="63500" algn="ctr" rotWithShape="0">
                    <a:srgbClr val="0D94FD">
                      <a:alpha val="40000"/>
                    </a:srgbClr>
                  </a:outerShdw>
                </a:effectLst>
                <a:latin typeface="思源宋体 CN Heavy" panose="02020900000000000000" pitchFamily="18" charset="-122"/>
                <a:ea typeface="思源宋体 CN Heavy" panose="02020900000000000000" pitchFamily="18" charset="-122"/>
              </a:rPr>
              <a:t>（总结）</a:t>
            </a:r>
            <a:endParaRPr lang="zh-CN" altLang="en-US" sz="2400" dirty="0">
              <a:gradFill flip="none" rotWithShape="1">
                <a:gsLst>
                  <a:gs pos="0">
                    <a:srgbClr val="0D94FD"/>
                  </a:gs>
                  <a:gs pos="100000">
                    <a:srgbClr val="06CAF4"/>
                  </a:gs>
                </a:gsLst>
                <a:lin ang="18900000" scaled="1"/>
                <a:tileRect/>
              </a:gradFill>
              <a:effectLst>
                <a:outerShdw blurRad="63500" algn="ctr" rotWithShape="0">
                  <a:srgbClr val="0D94FD">
                    <a:alpha val="40000"/>
                  </a:srgbClr>
                </a:outerShdw>
              </a:effectLst>
              <a:latin typeface="思源宋体 CN Heavy" panose="02020900000000000000" pitchFamily="18" charset="-122"/>
              <a:ea typeface="思源宋体 CN Heavy" panose="02020900000000000000" pitchFamily="18" charset="-122"/>
            </a:endParaRPr>
          </a:p>
        </p:txBody>
      </p:sp>
      <p:sp>
        <p:nvSpPr>
          <p:cNvPr id="7" name="矩形 6"/>
          <p:cNvSpPr/>
          <p:nvPr>
            <p:custDataLst>
              <p:tags r:id="rId1"/>
            </p:custDataLst>
          </p:nvPr>
        </p:nvSpPr>
        <p:spPr>
          <a:xfrm>
            <a:off x="609600" y="5422265"/>
            <a:ext cx="10668635" cy="1380490"/>
          </a:xfrm>
          <a:prstGeom prst="rect">
            <a:avLst/>
          </a:prstGeom>
          <a:effectLst>
            <a:outerShdw blurRad="723900" dist="1016000" dir="10260000" sx="131000" sy="131000" algn="ctr" rotWithShape="0">
              <a:srgbClr val="0D94FD">
                <a:alpha val="40000"/>
              </a:srgbClr>
            </a:outerShdw>
          </a:effectLst>
        </p:spPr>
        <p:txBody>
          <a:bodyPr wrap="square">
            <a:noAutofit/>
          </a:bodyPr>
          <a:p>
            <a:pPr indent="508000" algn="l" defTabSz="914400" fontAlgn="auto">
              <a:lnSpc>
                <a:spcPts val="3000"/>
              </a:lnSpc>
              <a:defRPr/>
              <a:extLst>
                <a:ext uri="{35155182-B16C-46BC-9424-99874614C6A1}">
                  <wpsdc:indentchars xmlns:wpsdc="http://www.wps.cn/officeDocument/2017/drawingmlCustomData" val="200" checksum="282533468"/>
                </a:ext>
              </a:extLst>
            </a:pPr>
            <a:r>
              <a:rPr sz="2000" dirty="0">
                <a:solidFill>
                  <a:srgbClr val="FF0000"/>
                </a:solidFill>
                <a:effectLst>
                  <a:outerShdw blurRad="63500" algn="ctr" rotWithShape="0">
                    <a:srgbClr val="0D94FD">
                      <a:alpha val="40000"/>
                    </a:srgbClr>
                  </a:outerShdw>
                </a:effectLst>
                <a:latin typeface="微软雅黑" panose="020B0503020204020204" charset="-122"/>
                <a:ea typeface="微软雅黑" panose="020B0503020204020204" charset="-122"/>
                <a:sym typeface="+mn-ea"/>
              </a:rPr>
              <a:t>这一页展示项目未来五年的发展规划，或者不按一年一年的方式撰写的“三步走”发展规划。模板提供的样式仅供参考，项目可以根据需要使用阶梯式等其他样式。此外，如果项目需要节省PPT页数，可以将财务预测只保留统计图（去掉表格），合并到这一页。</a:t>
            </a:r>
            <a:endParaRPr sz="2000" dirty="0">
              <a:solidFill>
                <a:srgbClr val="FF0000"/>
              </a:solidFill>
              <a:effectLst>
                <a:outerShdw blurRad="63500" algn="ctr" rotWithShape="0">
                  <a:srgbClr val="0D94FD">
                    <a:alpha val="40000"/>
                  </a:srgbClr>
                </a:outerShdw>
              </a:effectLst>
              <a:latin typeface="微软雅黑" panose="020B0503020204020204" charset="-122"/>
              <a:ea typeface="微软雅黑" panose="020B0503020204020204" charset="-122"/>
              <a:sym typeface="+mn-ea"/>
            </a:endParaRPr>
          </a:p>
          <a:p>
            <a:pPr indent="508000" algn="l" defTabSz="914400" fontAlgn="auto">
              <a:lnSpc>
                <a:spcPts val="3000"/>
              </a:lnSpc>
              <a:defRPr/>
              <a:extLst>
                <a:ext uri="{35155182-B16C-46BC-9424-99874614C6A1}">
                  <wpsdc:indentchars xmlns:wpsdc="http://www.wps.cn/officeDocument/2017/drawingmlCustomData" val="200" checksum="282533468"/>
                </a:ext>
              </a:extLst>
            </a:pPr>
            <a:endParaRPr sz="2000" dirty="0">
              <a:solidFill>
                <a:srgbClr val="FF0000"/>
              </a:solidFill>
              <a:effectLst>
                <a:outerShdw blurRad="63500" algn="ctr" rotWithShape="0">
                  <a:srgbClr val="0D94FD">
                    <a:alpha val="40000"/>
                  </a:srgbClr>
                </a:outerShdw>
              </a:effectLst>
              <a:latin typeface="微软雅黑" panose="020B0503020204020204" charset="-122"/>
              <a:ea typeface="微软雅黑" panose="020B0503020204020204" charset="-122"/>
              <a:sym typeface="+mn-ea"/>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000972" y="1868039"/>
            <a:ext cx="4207895" cy="1200329"/>
          </a:xfrm>
          <a:prstGeom prst="rect">
            <a:avLst/>
          </a:prstGeom>
          <a:effectLst>
            <a:outerShdw blurRad="723900" dist="1016000" dir="10260000" sx="131000" sy="131000" algn="ctr" rotWithShape="0">
              <a:srgbClr val="0D94FD">
                <a:alpha val="40000"/>
              </a:srgbClr>
            </a:outerShdw>
          </a:effectLst>
        </p:spPr>
        <p:txBody>
          <a:bodyPr wrap="square">
            <a:spAutoFit/>
          </a:bodyPr>
          <a:lstStyle/>
          <a:p>
            <a:pPr algn="dist" defTabSz="914400">
              <a:defRPr/>
            </a:pPr>
            <a:r>
              <a:rPr lang="zh-CN" altLang="en-US" sz="7200" dirty="0">
                <a:gradFill flip="none" rotWithShape="1">
                  <a:gsLst>
                    <a:gs pos="0">
                      <a:srgbClr val="0D94FD"/>
                    </a:gs>
                    <a:gs pos="100000">
                      <a:srgbClr val="06CAF4"/>
                    </a:gs>
                  </a:gsLst>
                  <a:lin ang="18900000" scaled="1"/>
                  <a:tileRect/>
                </a:gradFill>
                <a:effectLst>
                  <a:outerShdw blurRad="63500" sx="102000" sy="102000" algn="ctr" rotWithShape="0">
                    <a:srgbClr val="0D94FD">
                      <a:alpha val="40000"/>
                    </a:srgbClr>
                  </a:outerShdw>
                </a:effectLst>
                <a:latin typeface="思源宋体 CN Heavy" panose="02020900000000000000" pitchFamily="18" charset="-122"/>
                <a:ea typeface="思源宋体 CN Heavy" panose="02020900000000000000" pitchFamily="18" charset="-122"/>
              </a:rPr>
              <a:t>项目口号</a:t>
            </a:r>
            <a:endParaRPr lang="zh-CN" altLang="en-US" sz="7200" dirty="0">
              <a:gradFill flip="none" rotWithShape="1">
                <a:gsLst>
                  <a:gs pos="0">
                    <a:srgbClr val="0D94FD"/>
                  </a:gs>
                  <a:gs pos="100000">
                    <a:srgbClr val="06CAF4"/>
                  </a:gs>
                </a:gsLst>
                <a:lin ang="18900000" scaled="1"/>
                <a:tileRect/>
              </a:gradFill>
              <a:effectLst>
                <a:outerShdw blurRad="63500" sx="102000" sy="102000" algn="ctr" rotWithShape="0">
                  <a:srgbClr val="0D94FD">
                    <a:alpha val="40000"/>
                  </a:srgbClr>
                </a:outerShdw>
              </a:effectLst>
              <a:latin typeface="思源宋体 CN Heavy" panose="02020900000000000000" pitchFamily="18" charset="-122"/>
              <a:ea typeface="思源宋体 CN Heavy" panose="02020900000000000000" pitchFamily="18" charset="-122"/>
            </a:endParaRPr>
          </a:p>
        </p:txBody>
      </p:sp>
      <p:cxnSp>
        <p:nvCxnSpPr>
          <p:cNvPr id="18" name="直接连接符 17"/>
          <p:cNvCxnSpPr/>
          <p:nvPr/>
        </p:nvCxnSpPr>
        <p:spPr>
          <a:xfrm>
            <a:off x="4846594" y="4164275"/>
            <a:ext cx="2516657" cy="0"/>
          </a:xfrm>
          <a:prstGeom prst="line">
            <a:avLst/>
          </a:prstGeom>
          <a:ln w="15875">
            <a:gradFill flip="none" rotWithShape="1">
              <a:gsLst>
                <a:gs pos="0">
                  <a:srgbClr val="0D94FD">
                    <a:alpha val="0"/>
                  </a:srgbClr>
                </a:gs>
                <a:gs pos="51000">
                  <a:srgbClr val="0D94FD">
                    <a:alpha val="50000"/>
                  </a:srgbClr>
                </a:gs>
                <a:gs pos="100000">
                  <a:srgbClr val="0D94FD">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2" name="矩形 1"/>
          <p:cNvSpPr/>
          <p:nvPr/>
        </p:nvSpPr>
        <p:spPr>
          <a:xfrm>
            <a:off x="2584481" y="3378867"/>
            <a:ext cx="7040879" cy="553998"/>
          </a:xfrm>
          <a:prstGeom prst="rect">
            <a:avLst/>
          </a:prstGeom>
          <a:effectLst>
            <a:outerShdw blurRad="723900" dist="1016000" dir="10260000" sx="131000" sy="131000" algn="ctr" rotWithShape="0">
              <a:srgbClr val="0D94FD">
                <a:alpha val="40000"/>
              </a:srgbClr>
            </a:outerShdw>
          </a:effectLst>
        </p:spPr>
        <p:txBody>
          <a:bodyPr wrap="square">
            <a:spAutoFit/>
          </a:bodyPr>
          <a:lstStyle/>
          <a:p>
            <a:pPr algn="dist" defTabSz="914400">
              <a:defRPr/>
            </a:pPr>
            <a:r>
              <a:rPr lang="zh-CN" altLang="en-US" sz="3000" dirty="0">
                <a:gradFill flip="none" rotWithShape="1">
                  <a:gsLst>
                    <a:gs pos="0">
                      <a:srgbClr val="0D94FD"/>
                    </a:gs>
                    <a:gs pos="100000">
                      <a:srgbClr val="06CAF4"/>
                    </a:gs>
                  </a:gsLst>
                  <a:lin ang="18900000" scaled="1"/>
                  <a:tileRect/>
                </a:gradFill>
                <a:effectLst>
                  <a:outerShdw blurRad="63500" algn="ctr" rotWithShape="0">
                    <a:srgbClr val="0D94FD">
                      <a:alpha val="40000"/>
                    </a:srgbClr>
                  </a:outerShdw>
                </a:effectLst>
                <a:latin typeface="思源宋体 CN Heavy" panose="02020900000000000000" pitchFamily="18" charset="-122"/>
                <a:ea typeface="思源宋体 CN Heavy" panose="02020900000000000000" pitchFamily="18" charset="-122"/>
              </a:rPr>
              <a:t>项目愿景</a:t>
            </a:r>
            <a:endParaRPr lang="zh-CN" altLang="en-US" sz="3000" dirty="0">
              <a:gradFill flip="none" rotWithShape="1">
                <a:gsLst>
                  <a:gs pos="0">
                    <a:srgbClr val="0D94FD"/>
                  </a:gs>
                  <a:gs pos="100000">
                    <a:srgbClr val="06CAF4"/>
                  </a:gs>
                </a:gsLst>
                <a:lin ang="18900000" scaled="1"/>
                <a:tileRect/>
              </a:gradFill>
              <a:effectLst>
                <a:outerShdw blurRad="63500" algn="ctr" rotWithShape="0">
                  <a:srgbClr val="0D94FD">
                    <a:alpha val="40000"/>
                  </a:srgbClr>
                </a:outerShdw>
              </a:effectLst>
              <a:latin typeface="思源宋体 CN Heavy" panose="02020900000000000000" pitchFamily="18" charset="-122"/>
              <a:ea typeface="思源宋体 CN Heavy" panose="02020900000000000000" pitchFamily="18" charset="-122"/>
            </a:endParaRPr>
          </a:p>
        </p:txBody>
      </p:sp>
      <p:sp>
        <p:nvSpPr>
          <p:cNvPr id="7" name="矩形 6"/>
          <p:cNvSpPr/>
          <p:nvPr>
            <p:custDataLst>
              <p:tags r:id="rId1"/>
            </p:custDataLst>
          </p:nvPr>
        </p:nvSpPr>
        <p:spPr>
          <a:xfrm>
            <a:off x="1572260" y="5175250"/>
            <a:ext cx="9197340" cy="1380490"/>
          </a:xfrm>
          <a:prstGeom prst="rect">
            <a:avLst/>
          </a:prstGeom>
          <a:effectLst>
            <a:outerShdw blurRad="723900" dist="1016000" dir="10260000" sx="131000" sy="131000" algn="ctr" rotWithShape="0">
              <a:srgbClr val="0D94FD">
                <a:alpha val="40000"/>
              </a:srgbClr>
            </a:outerShdw>
          </a:effectLst>
        </p:spPr>
        <p:txBody>
          <a:bodyPr wrap="square">
            <a:noAutofit/>
          </a:bodyPr>
          <a:p>
            <a:pPr indent="508000" algn="l" defTabSz="914400" fontAlgn="auto">
              <a:lnSpc>
                <a:spcPts val="3000"/>
              </a:lnSpc>
              <a:defRPr/>
              <a:extLst>
                <a:ext uri="{35155182-B16C-46BC-9424-99874614C6A1}">
                  <wpsdc:indentchars xmlns:wpsdc="http://www.wps.cn/officeDocument/2017/drawingmlCustomData" val="200" checksum="282533468"/>
                </a:ext>
              </a:extLst>
            </a:pPr>
            <a:r>
              <a:rPr sz="2000" dirty="0">
                <a:solidFill>
                  <a:srgbClr val="FF0000"/>
                </a:solidFill>
                <a:effectLst>
                  <a:outerShdw blurRad="63500" algn="ctr" rotWithShape="0">
                    <a:srgbClr val="0D94FD">
                      <a:alpha val="40000"/>
                    </a:srgbClr>
                  </a:outerShdw>
                </a:effectLst>
                <a:latin typeface="微软雅黑" panose="020B0503020204020204" charset="-122"/>
                <a:ea typeface="微软雅黑" panose="020B0503020204020204" charset="-122"/>
                <a:sym typeface="+mn-ea"/>
              </a:rPr>
              <a:t>和扉页格式基本一样。也可以将项目简称改为项目口号（一般为不超过14个字的对偶句），项目副标题改为项目愿景（10~20字，一般为“做XXX的引领者”之类的），不需要“感谢”等词汇。</a:t>
            </a:r>
            <a:endParaRPr sz="2000" dirty="0">
              <a:solidFill>
                <a:srgbClr val="FF0000"/>
              </a:solidFill>
              <a:effectLst>
                <a:outerShdw blurRad="63500" algn="ctr" rotWithShape="0">
                  <a:srgbClr val="0D94FD">
                    <a:alpha val="40000"/>
                  </a:srgbClr>
                </a:outerShdw>
              </a:effectLst>
              <a:latin typeface="微软雅黑" panose="020B0503020204020204" charset="-122"/>
              <a:ea typeface="微软雅黑" panose="020B0503020204020204" charset="-122"/>
              <a:sym typeface="+mn-ea"/>
            </a:endParaRPr>
          </a:p>
        </p:txBody>
      </p:sp>
      <p:grpSp>
        <p:nvGrpSpPr>
          <p:cNvPr id="8" name="组合 7"/>
          <p:cNvGrpSpPr/>
          <p:nvPr/>
        </p:nvGrpSpPr>
        <p:grpSpPr>
          <a:xfrm>
            <a:off x="2548890" y="4396105"/>
            <a:ext cx="7813675" cy="307342"/>
            <a:chOff x="3352800" y="3889166"/>
            <a:chExt cx="6610865" cy="307145"/>
          </a:xfrm>
        </p:grpSpPr>
        <p:sp>
          <p:nvSpPr>
            <p:cNvPr id="10" name="矩形 9"/>
            <p:cNvSpPr/>
            <p:nvPr>
              <p:custDataLst>
                <p:tags r:id="rId2"/>
              </p:custDataLst>
            </p:nvPr>
          </p:nvSpPr>
          <p:spPr>
            <a:xfrm>
              <a:off x="3352800" y="3889166"/>
              <a:ext cx="1452189" cy="306509"/>
            </a:xfrm>
            <a:prstGeom prst="rect">
              <a:avLst/>
            </a:prstGeom>
          </p:spPr>
          <p:txBody>
            <a:bodyPr wrap="square">
              <a:spAutoFit/>
            </a:bodyPr>
            <a:p>
              <a:pPr algn="ctr" defTabSz="914400">
                <a:defRPr/>
              </a:pPr>
              <a:r>
                <a:rPr lang="zh-CN" altLang="en-US" sz="1400" dirty="0">
                  <a:gradFill flip="none" rotWithShape="1">
                    <a:gsLst>
                      <a:gs pos="0">
                        <a:srgbClr val="0D94FD"/>
                      </a:gs>
                      <a:gs pos="100000">
                        <a:srgbClr val="06CAF4"/>
                      </a:gs>
                    </a:gsLst>
                    <a:lin ang="18900000" scaled="1"/>
                    <a:tileRect/>
                  </a:gradFill>
                  <a:latin typeface="+mn-ea"/>
                </a:rPr>
                <a:t>组别：</a:t>
              </a:r>
              <a:r>
                <a:rPr lang="en-US" altLang="zh-CN" sz="1400" dirty="0">
                  <a:gradFill flip="none" rotWithShape="1">
                    <a:gsLst>
                      <a:gs pos="0">
                        <a:srgbClr val="0D94FD"/>
                      </a:gs>
                      <a:gs pos="100000">
                        <a:srgbClr val="06CAF4"/>
                      </a:gs>
                    </a:gsLst>
                    <a:lin ang="18900000" scaled="1"/>
                    <a:tileRect/>
                  </a:gradFill>
                  <a:latin typeface="+mn-ea"/>
                </a:rPr>
                <a:t>xxx</a:t>
              </a:r>
              <a:endParaRPr lang="zh-CN" altLang="en-US" sz="1400" dirty="0">
                <a:gradFill flip="none" rotWithShape="1">
                  <a:gsLst>
                    <a:gs pos="0">
                      <a:srgbClr val="0D94FD"/>
                    </a:gs>
                    <a:gs pos="100000">
                      <a:srgbClr val="06CAF4"/>
                    </a:gs>
                  </a:gsLst>
                  <a:lin ang="18900000" scaled="1"/>
                  <a:tileRect/>
                </a:gradFill>
                <a:latin typeface="+mn-ea"/>
              </a:endParaRPr>
            </a:p>
          </p:txBody>
        </p:sp>
        <p:sp>
          <p:nvSpPr>
            <p:cNvPr id="11" name="矩形 10"/>
            <p:cNvSpPr/>
            <p:nvPr>
              <p:custDataLst>
                <p:tags r:id="rId3"/>
              </p:custDataLst>
            </p:nvPr>
          </p:nvSpPr>
          <p:spPr>
            <a:xfrm>
              <a:off x="4804746" y="3889802"/>
              <a:ext cx="1452189" cy="306509"/>
            </a:xfrm>
            <a:prstGeom prst="rect">
              <a:avLst/>
            </a:prstGeom>
          </p:spPr>
          <p:txBody>
            <a:bodyPr wrap="square">
              <a:spAutoFit/>
            </a:bodyPr>
            <a:p>
              <a:pPr algn="ctr" defTabSz="914400">
                <a:defRPr/>
              </a:pPr>
              <a:r>
                <a:rPr lang="zh-CN" altLang="en-US" sz="1400" dirty="0">
                  <a:gradFill flip="none" rotWithShape="1">
                    <a:gsLst>
                      <a:gs pos="0">
                        <a:srgbClr val="0D94FD"/>
                      </a:gs>
                      <a:gs pos="100000">
                        <a:srgbClr val="06CAF4"/>
                      </a:gs>
                    </a:gsLst>
                    <a:lin ang="18900000" scaled="1"/>
                    <a:tileRect/>
                  </a:gradFill>
                  <a:latin typeface="+mn-ea"/>
                </a:rPr>
                <a:t>负责人：</a:t>
              </a:r>
              <a:r>
                <a:rPr lang="en-US" altLang="zh-CN" sz="1400" dirty="0">
                  <a:gradFill flip="none" rotWithShape="1">
                    <a:gsLst>
                      <a:gs pos="0">
                        <a:srgbClr val="0D94FD"/>
                      </a:gs>
                      <a:gs pos="100000">
                        <a:srgbClr val="06CAF4"/>
                      </a:gs>
                    </a:gsLst>
                    <a:lin ang="18900000" scaled="1"/>
                    <a:tileRect/>
                  </a:gradFill>
                  <a:latin typeface="+mn-ea"/>
                </a:rPr>
                <a:t>xxx</a:t>
              </a:r>
              <a:endParaRPr lang="zh-CN" altLang="en-US" sz="1400" dirty="0">
                <a:gradFill flip="none" rotWithShape="1">
                  <a:gsLst>
                    <a:gs pos="0">
                      <a:srgbClr val="0D94FD"/>
                    </a:gs>
                    <a:gs pos="100000">
                      <a:srgbClr val="06CAF4"/>
                    </a:gs>
                  </a:gsLst>
                  <a:lin ang="18900000" scaled="1"/>
                  <a:tileRect/>
                </a:gradFill>
                <a:latin typeface="+mn-ea"/>
              </a:endParaRPr>
            </a:p>
          </p:txBody>
        </p:sp>
        <p:sp>
          <p:nvSpPr>
            <p:cNvPr id="14" name="矩形 13"/>
            <p:cNvSpPr/>
            <p:nvPr>
              <p:custDataLst>
                <p:tags r:id="rId4"/>
              </p:custDataLst>
            </p:nvPr>
          </p:nvSpPr>
          <p:spPr>
            <a:xfrm>
              <a:off x="6393692" y="3889801"/>
              <a:ext cx="1841101" cy="306509"/>
            </a:xfrm>
            <a:prstGeom prst="rect">
              <a:avLst/>
            </a:prstGeom>
          </p:spPr>
          <p:txBody>
            <a:bodyPr wrap="square">
              <a:spAutoFit/>
            </a:bodyPr>
            <a:p>
              <a:pPr algn="ctr" defTabSz="914400">
                <a:defRPr/>
              </a:pPr>
              <a:r>
                <a:rPr lang="zh-CN" altLang="en-US" sz="1400" dirty="0">
                  <a:gradFill flip="none" rotWithShape="1">
                    <a:gsLst>
                      <a:gs pos="0">
                        <a:srgbClr val="0D94FD"/>
                      </a:gs>
                      <a:gs pos="100000">
                        <a:srgbClr val="06CAF4"/>
                      </a:gs>
                    </a:gsLst>
                    <a:lin ang="18900000" scaled="1"/>
                    <a:tileRect/>
                  </a:gradFill>
                  <a:latin typeface="+mn-ea"/>
                </a:rPr>
                <a:t>联系方式：</a:t>
              </a:r>
              <a:r>
                <a:rPr lang="en-US" altLang="zh-CN" sz="1400" dirty="0">
                  <a:gradFill flip="none" rotWithShape="1">
                    <a:gsLst>
                      <a:gs pos="0">
                        <a:srgbClr val="0D94FD"/>
                      </a:gs>
                      <a:gs pos="100000">
                        <a:srgbClr val="06CAF4"/>
                      </a:gs>
                    </a:gsLst>
                    <a:lin ang="18900000" scaled="1"/>
                    <a:tileRect/>
                  </a:gradFill>
                  <a:latin typeface="+mn-ea"/>
                </a:rPr>
                <a:t>xxx</a:t>
              </a:r>
              <a:endParaRPr lang="zh-CN" altLang="en-US" sz="1400" dirty="0">
                <a:gradFill flip="none" rotWithShape="1">
                  <a:gsLst>
                    <a:gs pos="0">
                      <a:srgbClr val="0D94FD"/>
                    </a:gs>
                    <a:gs pos="100000">
                      <a:srgbClr val="06CAF4"/>
                    </a:gs>
                  </a:gsLst>
                  <a:lin ang="18900000" scaled="1"/>
                  <a:tileRect/>
                </a:gradFill>
                <a:latin typeface="+mn-ea"/>
              </a:endParaRPr>
            </a:p>
          </p:txBody>
        </p:sp>
        <p:sp>
          <p:nvSpPr>
            <p:cNvPr id="15" name="矩形 14"/>
            <p:cNvSpPr/>
            <p:nvPr>
              <p:custDataLst>
                <p:tags r:id="rId5"/>
              </p:custDataLst>
            </p:nvPr>
          </p:nvSpPr>
          <p:spPr>
            <a:xfrm>
              <a:off x="8122564" y="3889166"/>
              <a:ext cx="1841101" cy="306509"/>
            </a:xfrm>
            <a:prstGeom prst="rect">
              <a:avLst/>
            </a:prstGeom>
          </p:spPr>
          <p:txBody>
            <a:bodyPr wrap="square">
              <a:spAutoFit/>
            </a:bodyPr>
            <a:p>
              <a:pPr algn="ctr" defTabSz="914400">
                <a:defRPr/>
              </a:pPr>
              <a:r>
                <a:rPr lang="zh-CN" altLang="en-US" sz="1400" dirty="0">
                  <a:gradFill flip="none" rotWithShape="1">
                    <a:gsLst>
                      <a:gs pos="0">
                        <a:srgbClr val="0D94FD"/>
                      </a:gs>
                      <a:gs pos="100000">
                        <a:srgbClr val="06CAF4"/>
                      </a:gs>
                    </a:gsLst>
                    <a:lin ang="18900000" scaled="1"/>
                    <a:tileRect/>
                  </a:gradFill>
                  <a:latin typeface="+mn-ea"/>
                </a:rPr>
                <a:t>指导教师：</a:t>
              </a:r>
              <a:r>
                <a:rPr lang="en-US" altLang="zh-CN" sz="1400" dirty="0">
                  <a:gradFill flip="none" rotWithShape="1">
                    <a:gsLst>
                      <a:gs pos="0">
                        <a:srgbClr val="0D94FD"/>
                      </a:gs>
                      <a:gs pos="100000">
                        <a:srgbClr val="06CAF4"/>
                      </a:gs>
                    </a:gsLst>
                    <a:lin ang="18900000" scaled="1"/>
                    <a:tileRect/>
                  </a:gradFill>
                  <a:latin typeface="+mn-ea"/>
                </a:rPr>
                <a:t>xxx</a:t>
              </a:r>
              <a:endParaRPr lang="zh-CN" altLang="en-US" sz="1400" dirty="0">
                <a:gradFill flip="none" rotWithShape="1">
                  <a:gsLst>
                    <a:gs pos="0">
                      <a:srgbClr val="0D94FD"/>
                    </a:gs>
                    <a:gs pos="100000">
                      <a:srgbClr val="06CAF4"/>
                    </a:gs>
                  </a:gsLst>
                  <a:lin ang="18900000" scaled="1"/>
                  <a:tileRect/>
                </a:gradFill>
                <a:latin typeface="+mn-ea"/>
              </a:endParaRPr>
            </a:p>
          </p:txBody>
        </p:sp>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82986" y="305985"/>
            <a:ext cx="7318599" cy="523220"/>
          </a:xfrm>
          <a:prstGeom prst="rect">
            <a:avLst/>
          </a:prstGeom>
          <a:effectLst>
            <a:outerShdw blurRad="723900" dist="1016000" dir="10260000" sx="131000" sy="131000" algn="ctr" rotWithShape="0">
              <a:srgbClr val="0D94FD">
                <a:alpha val="40000"/>
              </a:srgbClr>
            </a:outerShdw>
          </a:effectLst>
        </p:spPr>
        <p:txBody>
          <a:bodyPr wrap="square">
            <a:spAutoFit/>
          </a:bodyPr>
          <a:lstStyle/>
          <a:p>
            <a:pPr algn="just">
              <a:defRPr/>
            </a:pPr>
            <a:r>
              <a:rPr lang="zh-CN" altLang="en-US" sz="2800" spc="300" dirty="0">
                <a:gradFill flip="none" rotWithShape="1">
                  <a:gsLst>
                    <a:gs pos="0">
                      <a:srgbClr val="0D94FD"/>
                    </a:gs>
                    <a:gs pos="100000">
                      <a:srgbClr val="06CAF4"/>
                    </a:gs>
                  </a:gsLst>
                  <a:lin ang="18900000" scaled="1"/>
                  <a:tileRect/>
                </a:gradFill>
                <a:effectLst>
                  <a:outerShdw blurRad="63500" algn="ctr" rotWithShape="0">
                    <a:srgbClr val="0D94FD">
                      <a:alpha val="40000"/>
                    </a:srgbClr>
                  </a:outerShdw>
                </a:effectLst>
                <a:latin typeface="思源宋体 CN Heavy" panose="02020900000000000000" pitchFamily="18" charset="-122"/>
                <a:ea typeface="思源宋体 CN Heavy" panose="02020900000000000000" pitchFamily="18" charset="-122"/>
              </a:rPr>
              <a:t>重大需求：</a:t>
            </a:r>
            <a:r>
              <a:rPr lang="en-US" altLang="zh-CN" sz="2800" spc="300" dirty="0">
                <a:gradFill flip="none" rotWithShape="1">
                  <a:gsLst>
                    <a:gs pos="0">
                      <a:srgbClr val="0D94FD"/>
                    </a:gs>
                    <a:gs pos="100000">
                      <a:srgbClr val="06CAF4"/>
                    </a:gs>
                  </a:gsLst>
                  <a:lin ang="18900000" scaled="1"/>
                  <a:tileRect/>
                </a:gradFill>
                <a:effectLst>
                  <a:outerShdw blurRad="63500" algn="ctr" rotWithShape="0">
                    <a:srgbClr val="0D94FD">
                      <a:alpha val="40000"/>
                    </a:srgbClr>
                  </a:outerShdw>
                </a:effectLst>
                <a:latin typeface="思源宋体 CN Heavy" panose="02020900000000000000" pitchFamily="18" charset="-122"/>
                <a:ea typeface="思源宋体 CN Heavy" panose="02020900000000000000" pitchFamily="18" charset="-122"/>
              </a:rPr>
              <a:t>xxx</a:t>
            </a:r>
            <a:r>
              <a:rPr lang="zh-CN" altLang="en-US" sz="2800" spc="300" dirty="0">
                <a:gradFill flip="none" rotWithShape="1">
                  <a:gsLst>
                    <a:gs pos="0">
                      <a:srgbClr val="0D94FD"/>
                    </a:gs>
                    <a:gs pos="100000">
                      <a:srgbClr val="06CAF4"/>
                    </a:gs>
                  </a:gsLst>
                  <a:lin ang="18900000" scaled="1"/>
                  <a:tileRect/>
                </a:gradFill>
                <a:effectLst>
                  <a:outerShdw blurRad="63500" algn="ctr" rotWithShape="0">
                    <a:srgbClr val="0D94FD">
                      <a:alpha val="40000"/>
                    </a:srgbClr>
                  </a:outerShdw>
                </a:effectLst>
                <a:latin typeface="思源宋体 CN Heavy" panose="02020900000000000000" pitchFamily="18" charset="-122"/>
                <a:ea typeface="思源宋体 CN Heavy" panose="02020900000000000000" pitchFamily="18" charset="-122"/>
              </a:rPr>
              <a:t>决定</a:t>
            </a:r>
            <a:r>
              <a:rPr lang="en-US" altLang="zh-CN" sz="2800" spc="300" dirty="0">
                <a:gradFill flip="none" rotWithShape="1">
                  <a:gsLst>
                    <a:gs pos="0">
                      <a:srgbClr val="0D94FD"/>
                    </a:gs>
                    <a:gs pos="100000">
                      <a:srgbClr val="06CAF4"/>
                    </a:gs>
                  </a:gsLst>
                  <a:lin ang="18900000" scaled="1"/>
                  <a:tileRect/>
                </a:gradFill>
                <a:effectLst>
                  <a:outerShdw blurRad="63500" algn="ctr" rotWithShape="0">
                    <a:srgbClr val="0D94FD">
                      <a:alpha val="40000"/>
                    </a:srgbClr>
                  </a:outerShdw>
                </a:effectLst>
                <a:latin typeface="思源宋体 CN Heavy" panose="02020900000000000000" pitchFamily="18" charset="-122"/>
                <a:ea typeface="思源宋体 CN Heavy" panose="02020900000000000000" pitchFamily="18" charset="-122"/>
              </a:rPr>
              <a:t>xxx</a:t>
            </a:r>
            <a:endParaRPr lang="zh-CN" altLang="en-US" sz="2800" spc="300" dirty="0">
              <a:gradFill flip="none" rotWithShape="1">
                <a:gsLst>
                  <a:gs pos="0">
                    <a:srgbClr val="0D94FD"/>
                  </a:gs>
                  <a:gs pos="100000">
                    <a:srgbClr val="06CAF4"/>
                  </a:gs>
                </a:gsLst>
                <a:lin ang="18900000" scaled="1"/>
                <a:tileRect/>
              </a:gradFill>
              <a:effectLst>
                <a:outerShdw blurRad="63500" algn="ctr" rotWithShape="0">
                  <a:srgbClr val="0D94FD">
                    <a:alpha val="40000"/>
                  </a:srgbClr>
                </a:outerShdw>
              </a:effectLst>
              <a:latin typeface="思源宋体 CN Heavy" panose="02020900000000000000" pitchFamily="18" charset="-122"/>
              <a:ea typeface="思源宋体 CN Heavy" panose="02020900000000000000" pitchFamily="18" charset="-122"/>
            </a:endParaRPr>
          </a:p>
        </p:txBody>
      </p:sp>
      <p:sp>
        <p:nvSpPr>
          <p:cNvPr id="3" name="矩形: 圆角 2"/>
          <p:cNvSpPr/>
          <p:nvPr/>
        </p:nvSpPr>
        <p:spPr>
          <a:xfrm>
            <a:off x="-53340" y="393700"/>
            <a:ext cx="520700" cy="452333"/>
          </a:xfrm>
          <a:prstGeom prst="roundRect">
            <a:avLst>
              <a:gd name="adj" fmla="val 10590"/>
            </a:avLst>
          </a:prstGeom>
          <a:gradFill flip="none" rotWithShape="1">
            <a:gsLst>
              <a:gs pos="14000">
                <a:srgbClr val="0D94FD">
                  <a:alpha val="88000"/>
                </a:srgbClr>
              </a:gs>
              <a:gs pos="100000">
                <a:srgbClr val="06CAF4">
                  <a:alpha val="80000"/>
                </a:srgbClr>
              </a:gs>
            </a:gsLst>
            <a:lin ang="162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defTabSz="914400">
              <a:defRPr/>
            </a:pPr>
            <a:endParaRPr lang="zh-CN" altLang="en-US">
              <a:solidFill>
                <a:prstClr val="white"/>
              </a:solidFill>
              <a:latin typeface="Roboto Regular"/>
              <a:ea typeface="思源黑体 CN Regular"/>
            </a:endParaRPr>
          </a:p>
        </p:txBody>
      </p:sp>
      <p:sp>
        <p:nvSpPr>
          <p:cNvPr id="6" name="文本框 5"/>
          <p:cNvSpPr txBox="1"/>
          <p:nvPr/>
        </p:nvSpPr>
        <p:spPr>
          <a:xfrm>
            <a:off x="1330455" y="2105527"/>
            <a:ext cx="7285332" cy="369332"/>
          </a:xfrm>
          <a:prstGeom prst="rect">
            <a:avLst/>
          </a:prstGeom>
          <a:noFill/>
        </p:spPr>
        <p:txBody>
          <a:bodyPr wrap="square">
            <a:spAutoFit/>
          </a:bodyPr>
          <a:lstStyle/>
          <a:p>
            <a:r>
              <a:rPr lang="zh-CN" altLang="en-US" sz="1800" spc="300" dirty="0">
                <a:gradFill flip="none" rotWithShape="1">
                  <a:gsLst>
                    <a:gs pos="0">
                      <a:srgbClr val="0D94FD"/>
                    </a:gs>
                    <a:gs pos="100000">
                      <a:srgbClr val="06CAF4"/>
                    </a:gs>
                  </a:gsLst>
                  <a:lin ang="18900000" scaled="1"/>
                  <a:tileRect/>
                </a:gradFill>
                <a:effectLst>
                  <a:outerShdw blurRad="63500" algn="ctr" rotWithShape="0">
                    <a:srgbClr val="0D94FD">
                      <a:alpha val="40000"/>
                    </a:srgbClr>
                  </a:outerShdw>
                </a:effectLst>
                <a:latin typeface="思源宋体 CN Heavy" panose="02020900000000000000" pitchFamily="18" charset="-122"/>
                <a:ea typeface="思源宋体 CN Heavy" panose="02020900000000000000" pitchFamily="18" charset="-122"/>
              </a:rPr>
              <a:t>（本页与幻灯片</a:t>
            </a:r>
            <a:r>
              <a:rPr lang="en-US" altLang="zh-CN" sz="1800" spc="300" dirty="0">
                <a:gradFill flip="none" rotWithShape="1">
                  <a:gsLst>
                    <a:gs pos="0">
                      <a:srgbClr val="0D94FD"/>
                    </a:gs>
                    <a:gs pos="100000">
                      <a:srgbClr val="06CAF4"/>
                    </a:gs>
                  </a:gsLst>
                  <a:lin ang="18900000" scaled="1"/>
                  <a:tileRect/>
                </a:gradFill>
                <a:effectLst>
                  <a:outerShdw blurRad="63500" algn="ctr" rotWithShape="0">
                    <a:srgbClr val="0D94FD">
                      <a:alpha val="40000"/>
                    </a:srgbClr>
                  </a:outerShdw>
                </a:effectLst>
                <a:latin typeface="思源宋体 CN Heavy" panose="02020900000000000000" pitchFamily="18" charset="-122"/>
                <a:ea typeface="思源宋体 CN Heavy" panose="02020900000000000000" pitchFamily="18" charset="-122"/>
              </a:rPr>
              <a:t>2</a:t>
            </a:r>
            <a:r>
              <a:rPr lang="zh-CN" altLang="en-US" sz="1800" spc="300" dirty="0">
                <a:gradFill flip="none" rotWithShape="1">
                  <a:gsLst>
                    <a:gs pos="0">
                      <a:srgbClr val="0D94FD"/>
                    </a:gs>
                    <a:gs pos="100000">
                      <a:srgbClr val="06CAF4"/>
                    </a:gs>
                  </a:gsLst>
                  <a:lin ang="18900000" scaled="1"/>
                  <a:tileRect/>
                </a:gradFill>
                <a:effectLst>
                  <a:outerShdw blurRad="63500" algn="ctr" rotWithShape="0">
                    <a:srgbClr val="0D94FD">
                      <a:alpha val="40000"/>
                    </a:srgbClr>
                  </a:outerShdw>
                </a:effectLst>
                <a:latin typeface="思源宋体 CN Heavy" panose="02020900000000000000" pitchFamily="18" charset="-122"/>
                <a:ea typeface="思源宋体 CN Heavy" panose="02020900000000000000" pitchFamily="18" charset="-122"/>
              </a:rPr>
              <a:t>不同的是，讲述更微观、更具体的问题）</a:t>
            </a:r>
            <a:endParaRPr lang="zh-CN" altLang="en-US" dirty="0"/>
          </a:p>
        </p:txBody>
      </p:sp>
      <p:sp>
        <p:nvSpPr>
          <p:cNvPr id="7" name="矩形 6"/>
          <p:cNvSpPr/>
          <p:nvPr>
            <p:custDataLst>
              <p:tags r:id="rId1"/>
            </p:custDataLst>
          </p:nvPr>
        </p:nvSpPr>
        <p:spPr>
          <a:xfrm>
            <a:off x="2099310" y="2792095"/>
            <a:ext cx="7993380" cy="3164205"/>
          </a:xfrm>
          <a:prstGeom prst="rect">
            <a:avLst/>
          </a:prstGeom>
          <a:effectLst>
            <a:outerShdw blurRad="723900" dist="1016000" dir="10260000" sx="131000" sy="131000" algn="ctr" rotWithShape="0">
              <a:srgbClr val="0D94FD">
                <a:alpha val="40000"/>
              </a:srgbClr>
            </a:outerShdw>
          </a:effectLst>
        </p:spPr>
        <p:txBody>
          <a:bodyPr wrap="square">
            <a:noAutofit/>
          </a:bodyPr>
          <a:p>
            <a:pPr indent="508000" algn="l" defTabSz="914400" fontAlgn="auto">
              <a:lnSpc>
                <a:spcPts val="3000"/>
              </a:lnSpc>
              <a:defRPr/>
              <a:extLst>
                <a:ext uri="{35155182-B16C-46BC-9424-99874614C6A1}">
                  <wpsdc:indentchars xmlns:wpsdc="http://www.wps.cn/officeDocument/2017/drawingmlCustomData" val="200" checksum="282533468"/>
                </a:ext>
              </a:extLst>
            </a:pPr>
            <a:r>
              <a:rPr lang="zh-CN" altLang="en-US" sz="2000" dirty="0">
                <a:solidFill>
                  <a:srgbClr val="FF0000"/>
                </a:solidFill>
                <a:effectLst>
                  <a:outerShdw blurRad="63500" algn="ctr" rotWithShape="0">
                    <a:srgbClr val="0D94FD">
                      <a:alpha val="40000"/>
                    </a:srgbClr>
                  </a:outerShdw>
                </a:effectLst>
                <a:latin typeface="微软雅黑" panose="020B0503020204020204" charset="-122"/>
                <a:ea typeface="微软雅黑" panose="020B0503020204020204" charset="-122"/>
              </a:rPr>
              <a:t>项目背景基于大类市场，而这一页在项目背景的基础上，描述更微观、更具体的问题，聚焦到细分市场的需求。</a:t>
            </a:r>
            <a:endParaRPr lang="zh-CN" altLang="en-US" sz="2000" dirty="0">
              <a:solidFill>
                <a:srgbClr val="FF0000"/>
              </a:solidFill>
              <a:effectLst>
                <a:outerShdw blurRad="63500" algn="ctr" rotWithShape="0">
                  <a:srgbClr val="0D94FD">
                    <a:alpha val="40000"/>
                  </a:srgbClr>
                </a:outerShdw>
              </a:effectLst>
              <a:latin typeface="微软雅黑" panose="020B0503020204020204" charset="-122"/>
              <a:ea typeface="微软雅黑" panose="020B0503020204020204" charset="-122"/>
            </a:endParaRPr>
          </a:p>
          <a:p>
            <a:pPr indent="508000" algn="l" defTabSz="914400" fontAlgn="auto">
              <a:lnSpc>
                <a:spcPts val="3000"/>
              </a:lnSpc>
              <a:defRPr/>
              <a:extLst>
                <a:ext uri="{35155182-B16C-46BC-9424-99874614C6A1}">
                  <wpsdc:indentchars xmlns:wpsdc="http://www.wps.cn/officeDocument/2017/drawingmlCustomData" val="200" checksum="282533468"/>
                </a:ext>
              </a:extLst>
            </a:pPr>
            <a:r>
              <a:rPr lang="zh-CN" altLang="en-US" sz="2000" dirty="0">
                <a:solidFill>
                  <a:srgbClr val="FF0000"/>
                </a:solidFill>
                <a:effectLst>
                  <a:outerShdw blurRad="63500" algn="ctr" rotWithShape="0">
                    <a:srgbClr val="0D94FD">
                      <a:alpha val="40000"/>
                    </a:srgbClr>
                  </a:outerShdw>
                </a:effectLst>
                <a:latin typeface="微软雅黑" panose="020B0503020204020204" charset="-122"/>
                <a:ea typeface="微软雅黑" panose="020B0503020204020204" charset="-122"/>
              </a:rPr>
              <a:t>这一页制作过程中，可以附上相应的原理图、照片等，列上并突出相关数据，从技术角度论证观点。</a:t>
            </a:r>
            <a:endParaRPr lang="zh-CN" altLang="en-US" sz="2000" dirty="0">
              <a:solidFill>
                <a:srgbClr val="FF0000"/>
              </a:solidFill>
              <a:effectLst>
                <a:outerShdw blurRad="63500" algn="ctr" rotWithShape="0">
                  <a:srgbClr val="0D94FD">
                    <a:alpha val="40000"/>
                  </a:srgbClr>
                </a:outerShdw>
              </a:effectLst>
              <a:latin typeface="微软雅黑" panose="020B0503020204020204" charset="-122"/>
              <a:ea typeface="微软雅黑" panose="020B0503020204020204" charset="-122"/>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83236" y="306070"/>
            <a:ext cx="10143822" cy="523220"/>
          </a:xfrm>
          <a:prstGeom prst="rect">
            <a:avLst/>
          </a:prstGeom>
          <a:effectLst>
            <a:outerShdw blurRad="723900" dist="1016000" dir="10260000" sx="131000" sy="131000" algn="ctr" rotWithShape="0">
              <a:srgbClr val="0D94FD">
                <a:alpha val="40000"/>
              </a:srgbClr>
            </a:outerShdw>
          </a:effectLst>
        </p:spPr>
        <p:txBody>
          <a:bodyPr wrap="square">
            <a:spAutoFit/>
          </a:bodyPr>
          <a:lstStyle/>
          <a:p>
            <a:pPr algn="just" defTabSz="914400">
              <a:defRPr/>
            </a:pPr>
            <a:r>
              <a:rPr lang="zh-CN" altLang="en-US" sz="2800" spc="300" dirty="0">
                <a:gradFill flip="none" rotWithShape="1">
                  <a:gsLst>
                    <a:gs pos="0">
                      <a:srgbClr val="0D94FD"/>
                    </a:gs>
                    <a:gs pos="100000">
                      <a:srgbClr val="06CAF4"/>
                    </a:gs>
                  </a:gsLst>
                  <a:lin ang="18900000" scaled="1"/>
                  <a:tileRect/>
                </a:gradFill>
                <a:effectLst>
                  <a:outerShdw blurRad="63500" algn="ctr" rotWithShape="0">
                    <a:srgbClr val="0D94FD">
                      <a:alpha val="40000"/>
                    </a:srgbClr>
                  </a:outerShdw>
                </a:effectLst>
                <a:latin typeface="思源宋体 CN Heavy" panose="02020900000000000000" pitchFamily="18" charset="-122"/>
                <a:ea typeface="思源宋体 CN Heavy" panose="02020900000000000000" pitchFamily="18" charset="-122"/>
              </a:rPr>
              <a:t>市场调研：</a:t>
            </a:r>
            <a:r>
              <a:rPr lang="en-US" altLang="zh-CN" sz="2800" spc="300" dirty="0">
                <a:gradFill flip="none" rotWithShape="1">
                  <a:gsLst>
                    <a:gs pos="0">
                      <a:srgbClr val="0D94FD"/>
                    </a:gs>
                    <a:gs pos="100000">
                      <a:srgbClr val="06CAF4"/>
                    </a:gs>
                  </a:gsLst>
                  <a:lin ang="18900000" scaled="1"/>
                  <a:tileRect/>
                </a:gradFill>
                <a:effectLst>
                  <a:outerShdw blurRad="63500" algn="ctr" rotWithShape="0">
                    <a:srgbClr val="0D94FD">
                      <a:alpha val="40000"/>
                    </a:srgbClr>
                  </a:outerShdw>
                </a:effectLst>
                <a:latin typeface="思源宋体 CN Heavy" panose="02020900000000000000" pitchFamily="18" charset="-122"/>
                <a:ea typeface="思源宋体 CN Heavy" panose="02020900000000000000" pitchFamily="18" charset="-122"/>
              </a:rPr>
              <a:t>xxx</a:t>
            </a:r>
            <a:r>
              <a:rPr lang="zh-CN" altLang="en-US" sz="2800" spc="300" dirty="0">
                <a:gradFill flip="none" rotWithShape="1">
                  <a:gsLst>
                    <a:gs pos="0">
                      <a:srgbClr val="0D94FD"/>
                    </a:gs>
                    <a:gs pos="100000">
                      <a:srgbClr val="06CAF4"/>
                    </a:gs>
                  </a:gsLst>
                  <a:lin ang="18900000" scaled="1"/>
                  <a:tileRect/>
                </a:gradFill>
                <a:effectLst>
                  <a:outerShdw blurRad="63500" algn="ctr" rotWithShape="0">
                    <a:srgbClr val="0D94FD">
                      <a:alpha val="40000"/>
                    </a:srgbClr>
                  </a:outerShdw>
                </a:effectLst>
                <a:latin typeface="思源宋体 CN Heavy" panose="02020900000000000000" pitchFamily="18" charset="-122"/>
                <a:ea typeface="思源宋体 CN Heavy" panose="02020900000000000000" pitchFamily="18" charset="-122"/>
              </a:rPr>
              <a:t>市场成熟，</a:t>
            </a:r>
            <a:r>
              <a:rPr lang="en-US" altLang="zh-CN" sz="2800" spc="300" dirty="0">
                <a:gradFill flip="none" rotWithShape="1">
                  <a:gsLst>
                    <a:gs pos="0">
                      <a:srgbClr val="0D94FD"/>
                    </a:gs>
                    <a:gs pos="100000">
                      <a:srgbClr val="06CAF4"/>
                    </a:gs>
                  </a:gsLst>
                  <a:lin ang="18900000" scaled="1"/>
                  <a:tileRect/>
                </a:gradFill>
                <a:effectLst>
                  <a:outerShdw blurRad="63500" algn="ctr" rotWithShape="0">
                    <a:srgbClr val="0D94FD">
                      <a:alpha val="40000"/>
                    </a:srgbClr>
                  </a:outerShdw>
                </a:effectLst>
                <a:latin typeface="思源宋体 CN Heavy" panose="02020900000000000000" pitchFamily="18" charset="-122"/>
                <a:ea typeface="思源宋体 CN Heavy" panose="02020900000000000000" pitchFamily="18" charset="-122"/>
              </a:rPr>
              <a:t>xxx</a:t>
            </a:r>
            <a:r>
              <a:rPr lang="zh-CN" altLang="en-US" sz="2800" spc="300" dirty="0">
                <a:gradFill flip="none" rotWithShape="1">
                  <a:gsLst>
                    <a:gs pos="0">
                      <a:srgbClr val="0D94FD"/>
                    </a:gs>
                    <a:gs pos="100000">
                      <a:srgbClr val="06CAF4"/>
                    </a:gs>
                  </a:gsLst>
                  <a:lin ang="18900000" scaled="1"/>
                  <a:tileRect/>
                </a:gradFill>
                <a:effectLst>
                  <a:outerShdw blurRad="63500" algn="ctr" rotWithShape="0">
                    <a:srgbClr val="0D94FD">
                      <a:alpha val="40000"/>
                    </a:srgbClr>
                  </a:outerShdw>
                </a:effectLst>
                <a:latin typeface="思源宋体 CN Heavy" panose="02020900000000000000" pitchFamily="18" charset="-122"/>
                <a:ea typeface="思源宋体 CN Heavy" panose="02020900000000000000" pitchFamily="18" charset="-122"/>
              </a:rPr>
              <a:t>市场增长潜力巨大</a:t>
            </a:r>
            <a:endParaRPr lang="zh-CN" altLang="en-US" sz="2800" spc="300" dirty="0">
              <a:gradFill flip="none" rotWithShape="1">
                <a:gsLst>
                  <a:gs pos="0">
                    <a:srgbClr val="0D94FD"/>
                  </a:gs>
                  <a:gs pos="100000">
                    <a:srgbClr val="06CAF4"/>
                  </a:gs>
                </a:gsLst>
                <a:lin ang="18900000" scaled="1"/>
                <a:tileRect/>
              </a:gradFill>
              <a:effectLst>
                <a:outerShdw blurRad="63500" algn="ctr" rotWithShape="0">
                  <a:srgbClr val="0D94FD">
                    <a:alpha val="40000"/>
                  </a:srgbClr>
                </a:outerShdw>
              </a:effectLst>
              <a:latin typeface="思源宋体 CN Heavy" panose="02020900000000000000" pitchFamily="18" charset="-122"/>
              <a:ea typeface="思源宋体 CN Heavy" panose="02020900000000000000" pitchFamily="18" charset="-122"/>
            </a:endParaRPr>
          </a:p>
        </p:txBody>
      </p:sp>
      <p:sp>
        <p:nvSpPr>
          <p:cNvPr id="4" name="矩形: 圆角 3"/>
          <p:cNvSpPr/>
          <p:nvPr/>
        </p:nvSpPr>
        <p:spPr>
          <a:xfrm>
            <a:off x="-53340" y="393700"/>
            <a:ext cx="520700" cy="452333"/>
          </a:xfrm>
          <a:prstGeom prst="roundRect">
            <a:avLst>
              <a:gd name="adj" fmla="val 10590"/>
            </a:avLst>
          </a:prstGeom>
          <a:gradFill flip="none" rotWithShape="1">
            <a:gsLst>
              <a:gs pos="14000">
                <a:srgbClr val="0D94FD">
                  <a:alpha val="88000"/>
                </a:srgbClr>
              </a:gs>
              <a:gs pos="100000">
                <a:srgbClr val="06CAF4">
                  <a:alpha val="80000"/>
                </a:srgbClr>
              </a:gs>
            </a:gsLst>
            <a:lin ang="162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defTabSz="914400">
              <a:defRPr/>
            </a:pPr>
            <a:endParaRPr lang="zh-CN" altLang="en-US">
              <a:solidFill>
                <a:prstClr val="white"/>
              </a:solidFill>
              <a:latin typeface="Roboto Regular"/>
              <a:ea typeface="思源黑体 CN Regular"/>
            </a:endParaRPr>
          </a:p>
        </p:txBody>
      </p:sp>
      <p:sp>
        <p:nvSpPr>
          <p:cNvPr id="7" name="矩形 6"/>
          <p:cNvSpPr/>
          <p:nvPr>
            <p:custDataLst>
              <p:tags r:id="rId1"/>
            </p:custDataLst>
          </p:nvPr>
        </p:nvSpPr>
        <p:spPr>
          <a:xfrm>
            <a:off x="2099310" y="2792095"/>
            <a:ext cx="7993380" cy="3164205"/>
          </a:xfrm>
          <a:prstGeom prst="rect">
            <a:avLst/>
          </a:prstGeom>
          <a:effectLst>
            <a:outerShdw blurRad="723900" dist="1016000" dir="10260000" sx="131000" sy="131000" algn="ctr" rotWithShape="0">
              <a:srgbClr val="0D94FD">
                <a:alpha val="40000"/>
              </a:srgbClr>
            </a:outerShdw>
          </a:effectLst>
        </p:spPr>
        <p:txBody>
          <a:bodyPr wrap="square">
            <a:noAutofit/>
          </a:bodyPr>
          <a:p>
            <a:pPr indent="508000" algn="l" defTabSz="914400" fontAlgn="auto">
              <a:lnSpc>
                <a:spcPts val="3000"/>
              </a:lnSpc>
              <a:defRPr/>
              <a:extLst>
                <a:ext uri="{35155182-B16C-46BC-9424-99874614C6A1}">
                  <wpsdc:indentchars xmlns:wpsdc="http://www.wps.cn/officeDocument/2017/drawingmlCustomData" val="200" checksum="282533468"/>
                </a:ext>
              </a:extLst>
            </a:pPr>
            <a:r>
              <a:rPr lang="zh-CN" altLang="en-US" sz="2000" dirty="0">
                <a:solidFill>
                  <a:srgbClr val="FF0000"/>
                </a:solidFill>
                <a:effectLst>
                  <a:outerShdw blurRad="63500" algn="ctr" rotWithShape="0">
                    <a:srgbClr val="0D94FD">
                      <a:alpha val="40000"/>
                    </a:srgbClr>
                  </a:outerShdw>
                </a:effectLst>
                <a:latin typeface="微软雅黑" panose="020B0503020204020204" charset="-122"/>
                <a:ea typeface="微软雅黑" panose="020B0503020204020204" charset="-122"/>
              </a:rPr>
              <a:t>这一页用列数据和图表的方法展示项目所在的大类市场和细分市场规模，证明这些市场确实规模庞大而且处于增长期，未来前景可期。</a:t>
            </a:r>
            <a:endParaRPr lang="zh-CN" altLang="en-US" sz="2000" dirty="0">
              <a:solidFill>
                <a:srgbClr val="FF0000"/>
              </a:solidFill>
              <a:effectLst>
                <a:outerShdw blurRad="63500" algn="ctr" rotWithShape="0">
                  <a:srgbClr val="0D94FD">
                    <a:alpha val="40000"/>
                  </a:srgbClr>
                </a:outerShdw>
              </a:effectLst>
              <a:latin typeface="微软雅黑" panose="020B0503020204020204" charset="-122"/>
              <a:ea typeface="微软雅黑" panose="020B0503020204020204" charset="-122"/>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82987" y="305985"/>
            <a:ext cx="11452340" cy="523220"/>
          </a:xfrm>
          <a:prstGeom prst="rect">
            <a:avLst/>
          </a:prstGeom>
          <a:effectLst>
            <a:outerShdw blurRad="723900" dist="1016000" dir="10260000" sx="131000" sy="131000" algn="ctr" rotWithShape="0">
              <a:srgbClr val="0D94FD">
                <a:alpha val="40000"/>
              </a:srgbClr>
            </a:outerShdw>
          </a:effectLst>
        </p:spPr>
        <p:txBody>
          <a:bodyPr wrap="square">
            <a:spAutoFit/>
          </a:bodyPr>
          <a:lstStyle/>
          <a:p>
            <a:pPr algn="just" defTabSz="914400">
              <a:defRPr/>
            </a:pPr>
            <a:r>
              <a:rPr lang="zh-CN" altLang="en-US" sz="2800" spc="300" dirty="0">
                <a:gradFill flip="none" rotWithShape="1">
                  <a:gsLst>
                    <a:gs pos="0">
                      <a:srgbClr val="0D94FD"/>
                    </a:gs>
                    <a:gs pos="100000">
                      <a:srgbClr val="06CAF4"/>
                    </a:gs>
                  </a:gsLst>
                  <a:lin ang="18900000" scaled="1"/>
                  <a:tileRect/>
                </a:gradFill>
                <a:effectLst>
                  <a:outerShdw blurRad="63500" algn="ctr" rotWithShape="0">
                    <a:srgbClr val="0D94FD">
                      <a:alpha val="40000"/>
                    </a:srgbClr>
                  </a:outerShdw>
                </a:effectLst>
                <a:latin typeface="思源宋体 CN Heavy" panose="02020900000000000000" pitchFamily="18" charset="-122"/>
                <a:ea typeface="思源宋体 CN Heavy" panose="02020900000000000000" pitchFamily="18" charset="-122"/>
              </a:rPr>
              <a:t>行业痛点：现有</a:t>
            </a:r>
            <a:r>
              <a:rPr lang="en-US" altLang="zh-CN" sz="2800" spc="300" dirty="0">
                <a:gradFill flip="none" rotWithShape="1">
                  <a:gsLst>
                    <a:gs pos="0">
                      <a:srgbClr val="0D94FD"/>
                    </a:gs>
                    <a:gs pos="100000">
                      <a:srgbClr val="06CAF4"/>
                    </a:gs>
                  </a:gsLst>
                  <a:lin ang="18900000" scaled="1"/>
                  <a:tileRect/>
                </a:gradFill>
                <a:effectLst>
                  <a:outerShdw blurRad="63500" algn="ctr" rotWithShape="0">
                    <a:srgbClr val="0D94FD">
                      <a:alpha val="40000"/>
                    </a:srgbClr>
                  </a:outerShdw>
                </a:effectLst>
                <a:latin typeface="思源宋体 CN Heavy" panose="02020900000000000000" pitchFamily="18" charset="-122"/>
                <a:ea typeface="思源宋体 CN Heavy" panose="02020900000000000000" pitchFamily="18" charset="-122"/>
              </a:rPr>
              <a:t>xxx</a:t>
            </a:r>
            <a:r>
              <a:rPr lang="zh-CN" altLang="en-US" sz="2800" spc="300" dirty="0">
                <a:gradFill flip="none" rotWithShape="1">
                  <a:gsLst>
                    <a:gs pos="0">
                      <a:srgbClr val="0D94FD"/>
                    </a:gs>
                    <a:gs pos="100000">
                      <a:srgbClr val="06CAF4"/>
                    </a:gs>
                  </a:gsLst>
                  <a:lin ang="18900000" scaled="1"/>
                  <a:tileRect/>
                </a:gradFill>
                <a:effectLst>
                  <a:outerShdw blurRad="63500" algn="ctr" rotWithShape="0">
                    <a:srgbClr val="0D94FD">
                      <a:alpha val="40000"/>
                    </a:srgbClr>
                  </a:outerShdw>
                </a:effectLst>
                <a:latin typeface="思源宋体 CN Heavy" panose="02020900000000000000" pitchFamily="18" charset="-122"/>
                <a:ea typeface="思源宋体 CN Heavy" panose="02020900000000000000" pitchFamily="18" charset="-122"/>
              </a:rPr>
              <a:t>方案存在缺陷，</a:t>
            </a:r>
            <a:r>
              <a:rPr lang="en-US" altLang="zh-CN" sz="2800" spc="300" dirty="0">
                <a:gradFill flip="none" rotWithShape="1">
                  <a:gsLst>
                    <a:gs pos="0">
                      <a:srgbClr val="0D94FD"/>
                    </a:gs>
                    <a:gs pos="100000">
                      <a:srgbClr val="06CAF4"/>
                    </a:gs>
                  </a:gsLst>
                  <a:lin ang="18900000" scaled="1"/>
                  <a:tileRect/>
                </a:gradFill>
                <a:effectLst>
                  <a:outerShdw blurRad="63500" algn="ctr" rotWithShape="0">
                    <a:srgbClr val="0D94FD">
                      <a:alpha val="40000"/>
                    </a:srgbClr>
                  </a:outerShdw>
                </a:effectLst>
                <a:latin typeface="思源宋体 CN Heavy" panose="02020900000000000000" pitchFamily="18" charset="-122"/>
                <a:ea typeface="思源宋体 CN Heavy" panose="02020900000000000000" pitchFamily="18" charset="-122"/>
              </a:rPr>
              <a:t>……</a:t>
            </a:r>
            <a:endParaRPr lang="zh-CN" altLang="en-US" sz="2800" spc="300" dirty="0">
              <a:gradFill flip="none" rotWithShape="1">
                <a:gsLst>
                  <a:gs pos="0">
                    <a:srgbClr val="0D94FD"/>
                  </a:gs>
                  <a:gs pos="100000">
                    <a:srgbClr val="06CAF4"/>
                  </a:gs>
                </a:gsLst>
                <a:lin ang="18900000" scaled="1"/>
                <a:tileRect/>
              </a:gradFill>
              <a:effectLst>
                <a:outerShdw blurRad="63500" algn="ctr" rotWithShape="0">
                  <a:srgbClr val="0D94FD">
                    <a:alpha val="40000"/>
                  </a:srgbClr>
                </a:outerShdw>
              </a:effectLst>
              <a:latin typeface="思源宋体 CN Heavy" panose="02020900000000000000" pitchFamily="18" charset="-122"/>
              <a:ea typeface="思源宋体 CN Heavy" panose="02020900000000000000" pitchFamily="18" charset="-122"/>
            </a:endParaRPr>
          </a:p>
        </p:txBody>
      </p:sp>
      <p:sp>
        <p:nvSpPr>
          <p:cNvPr id="4" name="矩形: 圆角 3"/>
          <p:cNvSpPr/>
          <p:nvPr/>
        </p:nvSpPr>
        <p:spPr>
          <a:xfrm>
            <a:off x="-53340" y="393700"/>
            <a:ext cx="520700" cy="452333"/>
          </a:xfrm>
          <a:prstGeom prst="roundRect">
            <a:avLst>
              <a:gd name="adj" fmla="val 10590"/>
            </a:avLst>
          </a:prstGeom>
          <a:gradFill flip="none" rotWithShape="1">
            <a:gsLst>
              <a:gs pos="14000">
                <a:srgbClr val="0D94FD">
                  <a:alpha val="88000"/>
                </a:srgbClr>
              </a:gs>
              <a:gs pos="100000">
                <a:srgbClr val="06CAF4">
                  <a:alpha val="80000"/>
                </a:srgbClr>
              </a:gs>
            </a:gsLst>
            <a:lin ang="162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defTabSz="914400">
              <a:defRPr/>
            </a:pPr>
            <a:endParaRPr lang="zh-CN" altLang="en-US">
              <a:solidFill>
                <a:prstClr val="white"/>
              </a:solidFill>
              <a:latin typeface="Roboto Regular"/>
              <a:ea typeface="思源黑体 CN Regular"/>
            </a:endParaRPr>
          </a:p>
        </p:txBody>
      </p:sp>
      <p:sp>
        <p:nvSpPr>
          <p:cNvPr id="11" name="矩形: 圆角 10"/>
          <p:cNvSpPr/>
          <p:nvPr/>
        </p:nvSpPr>
        <p:spPr>
          <a:xfrm>
            <a:off x="6686649" y="1556796"/>
            <a:ext cx="4895753" cy="4882105"/>
          </a:xfrm>
          <a:prstGeom prst="roundRect">
            <a:avLst>
              <a:gd name="adj" fmla="val 0"/>
            </a:avLst>
          </a:prstGeom>
          <a:gradFill>
            <a:gsLst>
              <a:gs pos="92000">
                <a:srgbClr val="F0F9FF"/>
              </a:gs>
              <a:gs pos="0">
                <a:schemeClr val="bg1"/>
              </a:gs>
            </a:gsLst>
            <a:lin ang="5400000" scaled="1"/>
          </a:gradFill>
          <a:ln>
            <a:noFill/>
          </a:ln>
          <a:effectLst>
            <a:outerShdw blurRad="177800" algn="ctr" rotWithShape="0">
              <a:srgbClr val="0D94FD">
                <a:alpha val="3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35" name="íṩļiḍè"/>
          <p:cNvSpPr/>
          <p:nvPr/>
        </p:nvSpPr>
        <p:spPr>
          <a:xfrm>
            <a:off x="7811534" y="1296365"/>
            <a:ext cx="2677183" cy="509367"/>
          </a:xfrm>
          <a:prstGeom prst="roundRect">
            <a:avLst>
              <a:gd name="adj" fmla="val 50000"/>
            </a:avLst>
          </a:prstGeom>
          <a:gradFill flip="none" rotWithShape="1">
            <a:gsLst>
              <a:gs pos="25000">
                <a:srgbClr val="0D94FD"/>
              </a:gs>
              <a:gs pos="100000">
                <a:srgbClr val="06CAF4"/>
              </a:gs>
            </a:gsLst>
            <a:lin ang="10800000" scaled="1"/>
            <a:tileRect/>
          </a:gradFill>
          <a:ln>
            <a:noFill/>
          </a:ln>
          <a:effectLst>
            <a:outerShdw blurRad="63500" sx="102000" sy="102000" algn="ctr" rotWithShape="0">
              <a:srgbClr val="0D94FD">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000" dirty="0">
                <a:solidFill>
                  <a:prstClr val="white"/>
                </a:solidFill>
                <a:latin typeface="+mj-ea"/>
                <a:ea typeface="+mj-ea"/>
              </a:rPr>
              <a:t>方案</a:t>
            </a:r>
            <a:r>
              <a:rPr lang="en-US" altLang="zh-CN" sz="2000" dirty="0">
                <a:solidFill>
                  <a:prstClr val="white"/>
                </a:solidFill>
                <a:latin typeface="+mj-ea"/>
                <a:ea typeface="+mj-ea"/>
              </a:rPr>
              <a:t>2</a:t>
            </a:r>
            <a:endParaRPr lang="zh-CN" altLang="en-US" sz="2000" dirty="0">
              <a:solidFill>
                <a:prstClr val="white"/>
              </a:solidFill>
              <a:latin typeface="+mj-ea"/>
              <a:ea typeface="+mj-ea"/>
            </a:endParaRPr>
          </a:p>
        </p:txBody>
      </p:sp>
      <p:sp>
        <p:nvSpPr>
          <p:cNvPr id="6" name="íṩļiḍè"/>
          <p:cNvSpPr/>
          <p:nvPr/>
        </p:nvSpPr>
        <p:spPr>
          <a:xfrm>
            <a:off x="7349306" y="3670209"/>
            <a:ext cx="1299124" cy="298460"/>
          </a:xfrm>
          <a:prstGeom prst="rect">
            <a:avLst/>
          </a:prstGeom>
          <a:noFill/>
          <a:ln>
            <a:noFill/>
          </a:ln>
          <a:effectLst>
            <a:outerShdw blurRad="63500" sx="102000" sy="102000" algn="ctr" rotWithShape="0">
              <a:srgbClr val="0D94FD">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noAutofit/>
          </a:bodyPr>
          <a:lstStyle/>
          <a:p>
            <a:pPr algn="ctr"/>
            <a:r>
              <a:rPr lang="zh-CN" altLang="en-US" sz="2000" dirty="0">
                <a:gradFill>
                  <a:gsLst>
                    <a:gs pos="100000">
                      <a:schemeClr val="accent2"/>
                    </a:gs>
                    <a:gs pos="28000">
                      <a:schemeClr val="accent1"/>
                    </a:gs>
                  </a:gsLst>
                  <a:lin ang="5400000" scaled="1"/>
                </a:gradFill>
                <a:latin typeface="思源黑体 CN Bold" panose="020B0800000000000000" pitchFamily="34" charset="-122"/>
                <a:ea typeface="思源黑体 CN Bold" panose="020B0800000000000000" pitchFamily="34" charset="-122"/>
              </a:rPr>
              <a:t>痛点</a:t>
            </a:r>
            <a:r>
              <a:rPr lang="en-US" altLang="zh-CN" sz="2000" dirty="0">
                <a:gradFill>
                  <a:gsLst>
                    <a:gs pos="100000">
                      <a:schemeClr val="accent2"/>
                    </a:gs>
                    <a:gs pos="28000">
                      <a:schemeClr val="accent1"/>
                    </a:gs>
                  </a:gsLst>
                  <a:lin ang="5400000" scaled="1"/>
                </a:gradFill>
                <a:latin typeface="思源黑体 CN Bold" panose="020B0800000000000000" pitchFamily="34" charset="-122"/>
                <a:ea typeface="思源黑体 CN Bold" panose="020B0800000000000000" pitchFamily="34" charset="-122"/>
              </a:rPr>
              <a:t>2A</a:t>
            </a:r>
            <a:endParaRPr lang="zh-CN" altLang="en-US" sz="2000" dirty="0">
              <a:gradFill>
                <a:gsLst>
                  <a:gs pos="100000">
                    <a:schemeClr val="accent2"/>
                  </a:gs>
                  <a:gs pos="28000">
                    <a:schemeClr val="accent1"/>
                  </a:gs>
                </a:gsLst>
                <a:lin ang="5400000" scaled="1"/>
              </a:gradFill>
              <a:latin typeface="思源黑体 CN Bold" panose="020B0800000000000000" pitchFamily="34" charset="-122"/>
              <a:ea typeface="思源黑体 CN Bold" panose="020B0800000000000000" pitchFamily="34" charset="-122"/>
            </a:endParaRPr>
          </a:p>
        </p:txBody>
      </p:sp>
      <p:sp>
        <p:nvSpPr>
          <p:cNvPr id="5" name="îsľîḍé"/>
          <p:cNvSpPr txBox="1"/>
          <p:nvPr/>
        </p:nvSpPr>
        <p:spPr>
          <a:xfrm>
            <a:off x="7001520" y="3999428"/>
            <a:ext cx="2196000" cy="887166"/>
          </a:xfrm>
          <a:prstGeom prst="rect">
            <a:avLst/>
          </a:prstGeom>
        </p:spPr>
        <p:txBody>
          <a:bodyPr wrap="square" lIns="0" tIns="0" rIns="0" bIns="0">
            <a:spAutoFit/>
          </a:bodyPr>
          <a:lstStyle>
            <a:defPPr>
              <a:defRPr lang="zh-CN"/>
            </a:defPPr>
            <a:lvl1pPr marL="215900" marR="0" lvl="0" indent="-215900" algn="just" fontAlgn="auto">
              <a:lnSpc>
                <a:spcPct val="120000"/>
              </a:lnSpc>
              <a:spcBef>
                <a:spcPts val="0"/>
              </a:spcBef>
              <a:spcAft>
                <a:spcPts val="600"/>
              </a:spcAft>
              <a:buClr>
                <a:srgbClr val="0D94FD"/>
              </a:buClr>
              <a:buSzTx/>
              <a:buFont typeface="Arial" panose="020B0604020202020204" pitchFamily="34" charset="0"/>
              <a:buChar char="•"/>
              <a:defRPr kumimoji="0" b="0" i="0" u="none" strike="noStrike" cap="none" spc="0" normalizeH="0" baseline="0">
                <a:ln>
                  <a:noFill/>
                </a:ln>
                <a:solidFill>
                  <a:schemeClr val="tx1">
                    <a:lumMod val="65000"/>
                    <a:lumOff val="35000"/>
                  </a:schemeClr>
                </a:solidFill>
                <a:effectLst/>
                <a:uLnTx/>
                <a:uFillTx/>
                <a:latin typeface="+mn-ea"/>
                <a:cs typeface="阿里巴巴普惠体 R" panose="00020600040101010101" pitchFamily="18" charset="-122"/>
              </a:defRPr>
            </a:lvl1pPr>
          </a:lstStyle>
          <a:p>
            <a:pPr marL="179705" indent="-179705">
              <a:spcAft>
                <a:spcPts val="500"/>
              </a:spcAft>
            </a:pPr>
            <a:r>
              <a:rPr lang="en-US" altLang="zh-CN" sz="1400" dirty="0"/>
              <a:t>1</a:t>
            </a:r>
            <a:endParaRPr lang="en-US" altLang="zh-CN" sz="1400" dirty="0"/>
          </a:p>
          <a:p>
            <a:pPr marL="179705" indent="-179705">
              <a:spcAft>
                <a:spcPts val="500"/>
              </a:spcAft>
            </a:pPr>
            <a:r>
              <a:rPr lang="en-US" altLang="zh-CN" sz="1400" dirty="0"/>
              <a:t>2</a:t>
            </a:r>
            <a:endParaRPr lang="en-US" altLang="zh-CN" sz="1400" dirty="0"/>
          </a:p>
          <a:p>
            <a:pPr marL="179705" indent="-179705">
              <a:spcAft>
                <a:spcPts val="500"/>
              </a:spcAft>
            </a:pPr>
            <a:r>
              <a:rPr lang="en-US" altLang="zh-CN" sz="1400" dirty="0"/>
              <a:t>3</a:t>
            </a:r>
            <a:endParaRPr lang="zh-CN" altLang="en-US" sz="1400" dirty="0"/>
          </a:p>
        </p:txBody>
      </p:sp>
      <p:sp>
        <p:nvSpPr>
          <p:cNvPr id="80" name="îsľîḍé"/>
          <p:cNvSpPr txBox="1"/>
          <p:nvPr/>
        </p:nvSpPr>
        <p:spPr>
          <a:xfrm>
            <a:off x="9335023" y="4001903"/>
            <a:ext cx="2196000" cy="887166"/>
          </a:xfrm>
          <a:prstGeom prst="rect">
            <a:avLst/>
          </a:prstGeom>
        </p:spPr>
        <p:txBody>
          <a:bodyPr wrap="square" lIns="0" tIns="0" rIns="0" bIns="0">
            <a:spAutoFit/>
          </a:bodyPr>
          <a:lstStyle>
            <a:defPPr>
              <a:defRPr lang="zh-CN"/>
            </a:defPPr>
            <a:lvl1pPr marL="215900" marR="0" lvl="0" indent="-215900" algn="just" fontAlgn="auto">
              <a:lnSpc>
                <a:spcPct val="120000"/>
              </a:lnSpc>
              <a:spcBef>
                <a:spcPts val="0"/>
              </a:spcBef>
              <a:spcAft>
                <a:spcPts val="600"/>
              </a:spcAft>
              <a:buClr>
                <a:srgbClr val="0D94FD"/>
              </a:buClr>
              <a:buSzTx/>
              <a:buFont typeface="Arial" panose="020B0604020202020204" pitchFamily="34" charset="0"/>
              <a:buChar char="•"/>
              <a:defRPr kumimoji="0" b="0" i="0" u="none" strike="noStrike" cap="none" spc="0" normalizeH="0" baseline="0">
                <a:ln>
                  <a:noFill/>
                </a:ln>
                <a:solidFill>
                  <a:schemeClr val="tx1">
                    <a:lumMod val="65000"/>
                    <a:lumOff val="35000"/>
                  </a:schemeClr>
                </a:solidFill>
                <a:effectLst/>
                <a:uLnTx/>
                <a:uFillTx/>
                <a:latin typeface="+mn-ea"/>
                <a:cs typeface="阿里巴巴普惠体 R" panose="00020600040101010101" pitchFamily="18" charset="-122"/>
              </a:defRPr>
            </a:lvl1pPr>
          </a:lstStyle>
          <a:p>
            <a:pPr marL="179705" indent="-179705">
              <a:spcAft>
                <a:spcPts val="500"/>
              </a:spcAft>
            </a:pPr>
            <a:r>
              <a:rPr lang="en-US" altLang="zh-CN" sz="1400" dirty="0"/>
              <a:t>1</a:t>
            </a:r>
            <a:endParaRPr lang="en-US" altLang="zh-CN" sz="1400" dirty="0"/>
          </a:p>
          <a:p>
            <a:pPr marL="179705" indent="-179705">
              <a:spcAft>
                <a:spcPts val="500"/>
              </a:spcAft>
            </a:pPr>
            <a:r>
              <a:rPr lang="en-US" altLang="zh-CN" sz="1400" dirty="0"/>
              <a:t>2</a:t>
            </a:r>
            <a:endParaRPr lang="en-US" altLang="zh-CN" sz="1400" dirty="0"/>
          </a:p>
          <a:p>
            <a:pPr marL="179705" indent="-179705">
              <a:spcAft>
                <a:spcPts val="500"/>
              </a:spcAft>
            </a:pPr>
            <a:r>
              <a:rPr lang="en-US" altLang="zh-CN" sz="1400" dirty="0"/>
              <a:t>3</a:t>
            </a:r>
            <a:endParaRPr lang="zh-CN" altLang="en-US" sz="1400" dirty="0"/>
          </a:p>
        </p:txBody>
      </p:sp>
      <p:sp>
        <p:nvSpPr>
          <p:cNvPr id="81" name="íṩļiḍè"/>
          <p:cNvSpPr/>
          <p:nvPr/>
        </p:nvSpPr>
        <p:spPr>
          <a:xfrm>
            <a:off x="9783462" y="3672683"/>
            <a:ext cx="1299124" cy="298460"/>
          </a:xfrm>
          <a:prstGeom prst="rect">
            <a:avLst/>
          </a:prstGeom>
          <a:noFill/>
          <a:ln>
            <a:noFill/>
          </a:ln>
          <a:effectLst>
            <a:outerShdw blurRad="63500" sx="102000" sy="102000" algn="ctr" rotWithShape="0">
              <a:srgbClr val="0D94FD">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noAutofit/>
          </a:bodyPr>
          <a:lstStyle/>
          <a:p>
            <a:pPr algn="ctr"/>
            <a:r>
              <a:rPr lang="zh-CN" altLang="en-US" sz="2000" dirty="0">
                <a:gradFill>
                  <a:gsLst>
                    <a:gs pos="100000">
                      <a:schemeClr val="accent2"/>
                    </a:gs>
                    <a:gs pos="28000">
                      <a:schemeClr val="accent1"/>
                    </a:gs>
                  </a:gsLst>
                  <a:lin ang="5400000" scaled="1"/>
                </a:gradFill>
                <a:latin typeface="思源黑体 CN Bold" panose="020B0800000000000000" pitchFamily="34" charset="-122"/>
                <a:ea typeface="思源黑体 CN Bold" panose="020B0800000000000000" pitchFamily="34" charset="-122"/>
              </a:rPr>
              <a:t>痛点</a:t>
            </a:r>
            <a:r>
              <a:rPr lang="en-US" altLang="zh-CN" sz="2000" dirty="0">
                <a:gradFill>
                  <a:gsLst>
                    <a:gs pos="100000">
                      <a:schemeClr val="accent2"/>
                    </a:gs>
                    <a:gs pos="28000">
                      <a:schemeClr val="accent1"/>
                    </a:gs>
                  </a:gsLst>
                  <a:lin ang="5400000" scaled="1"/>
                </a:gradFill>
                <a:latin typeface="思源黑体 CN Bold" panose="020B0800000000000000" pitchFamily="34" charset="-122"/>
                <a:ea typeface="思源黑体 CN Bold" panose="020B0800000000000000" pitchFamily="34" charset="-122"/>
              </a:rPr>
              <a:t>2B</a:t>
            </a:r>
            <a:endParaRPr lang="zh-CN" altLang="en-US" sz="2000" dirty="0">
              <a:gradFill>
                <a:gsLst>
                  <a:gs pos="100000">
                    <a:schemeClr val="accent2"/>
                  </a:gs>
                  <a:gs pos="28000">
                    <a:schemeClr val="accent1"/>
                  </a:gs>
                </a:gsLst>
                <a:lin ang="5400000" scaled="1"/>
              </a:gradFill>
              <a:latin typeface="思源黑体 CN Bold" panose="020B0800000000000000" pitchFamily="34" charset="-122"/>
              <a:ea typeface="思源黑体 CN Bold" panose="020B0800000000000000" pitchFamily="34" charset="-122"/>
            </a:endParaRPr>
          </a:p>
        </p:txBody>
      </p:sp>
      <p:cxnSp>
        <p:nvCxnSpPr>
          <p:cNvPr id="14" name="直接连接符 13"/>
          <p:cNvCxnSpPr/>
          <p:nvPr/>
        </p:nvCxnSpPr>
        <p:spPr>
          <a:xfrm>
            <a:off x="9236167" y="2301283"/>
            <a:ext cx="0" cy="3092504"/>
          </a:xfrm>
          <a:prstGeom prst="line">
            <a:avLst/>
          </a:prstGeom>
          <a:ln>
            <a:solidFill>
              <a:schemeClr val="accent1">
                <a:alpha val="45000"/>
              </a:schemeClr>
            </a:solidFill>
            <a:prstDash val="lgDash"/>
          </a:ln>
        </p:spPr>
        <p:style>
          <a:lnRef idx="1">
            <a:schemeClr val="accent1"/>
          </a:lnRef>
          <a:fillRef idx="0">
            <a:schemeClr val="accent1"/>
          </a:fillRef>
          <a:effectRef idx="0">
            <a:schemeClr val="accent1"/>
          </a:effectRef>
          <a:fontRef idx="minor">
            <a:schemeClr val="tx1"/>
          </a:fontRef>
        </p:style>
      </p:cxnSp>
      <p:sp>
        <p:nvSpPr>
          <p:cNvPr id="32" name="矩形: 圆角 31"/>
          <p:cNvSpPr/>
          <p:nvPr/>
        </p:nvSpPr>
        <p:spPr>
          <a:xfrm>
            <a:off x="615943" y="1556796"/>
            <a:ext cx="4971531" cy="4882105"/>
          </a:xfrm>
          <a:prstGeom prst="roundRect">
            <a:avLst>
              <a:gd name="adj" fmla="val 0"/>
            </a:avLst>
          </a:prstGeom>
          <a:gradFill>
            <a:gsLst>
              <a:gs pos="92000">
                <a:srgbClr val="F0F9FF"/>
              </a:gs>
              <a:gs pos="0">
                <a:schemeClr val="bg1"/>
              </a:gs>
            </a:gsLst>
            <a:lin ang="5400000" scaled="1"/>
          </a:gradFill>
          <a:ln>
            <a:noFill/>
          </a:ln>
          <a:effectLst>
            <a:outerShdw blurRad="177800" algn="ctr" rotWithShape="0">
              <a:srgbClr val="0D94FD">
                <a:alpha val="3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34" name="íṩļiḍè"/>
          <p:cNvSpPr/>
          <p:nvPr/>
        </p:nvSpPr>
        <p:spPr>
          <a:xfrm>
            <a:off x="1851278" y="1296365"/>
            <a:ext cx="2677183" cy="509367"/>
          </a:xfrm>
          <a:prstGeom prst="roundRect">
            <a:avLst>
              <a:gd name="adj" fmla="val 50000"/>
            </a:avLst>
          </a:prstGeom>
          <a:gradFill flip="none" rotWithShape="1">
            <a:gsLst>
              <a:gs pos="25000">
                <a:srgbClr val="0D94FD"/>
              </a:gs>
              <a:gs pos="100000">
                <a:srgbClr val="06CAF4"/>
              </a:gs>
            </a:gsLst>
            <a:lin ang="10800000" scaled="1"/>
            <a:tileRect/>
          </a:gradFill>
          <a:ln>
            <a:noFill/>
          </a:ln>
          <a:effectLst>
            <a:outerShdw blurRad="63500" sx="102000" sy="102000" algn="ctr" rotWithShape="0">
              <a:srgbClr val="0D94FD">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000" dirty="0">
                <a:solidFill>
                  <a:prstClr val="white"/>
                </a:solidFill>
                <a:latin typeface="+mj-ea"/>
                <a:ea typeface="+mj-ea"/>
              </a:rPr>
              <a:t>方案</a:t>
            </a:r>
            <a:r>
              <a:rPr lang="en-US" altLang="zh-CN" sz="2000" dirty="0">
                <a:solidFill>
                  <a:prstClr val="white"/>
                </a:solidFill>
                <a:latin typeface="+mj-ea"/>
                <a:ea typeface="+mj-ea"/>
              </a:rPr>
              <a:t>1</a:t>
            </a:r>
            <a:endParaRPr lang="zh-CN" altLang="en-US" sz="2000" dirty="0">
              <a:solidFill>
                <a:prstClr val="white"/>
              </a:solidFill>
              <a:latin typeface="+mj-ea"/>
              <a:ea typeface="+mj-ea"/>
            </a:endParaRPr>
          </a:p>
        </p:txBody>
      </p:sp>
      <p:sp>
        <p:nvSpPr>
          <p:cNvPr id="85" name="íṩļiḍè"/>
          <p:cNvSpPr/>
          <p:nvPr/>
        </p:nvSpPr>
        <p:spPr>
          <a:xfrm>
            <a:off x="1253557" y="3672683"/>
            <a:ext cx="1299124" cy="298460"/>
          </a:xfrm>
          <a:prstGeom prst="rect">
            <a:avLst/>
          </a:prstGeom>
          <a:noFill/>
          <a:ln>
            <a:noFill/>
          </a:ln>
          <a:effectLst>
            <a:outerShdw blurRad="63500" sx="102000" sy="102000" algn="ctr" rotWithShape="0">
              <a:srgbClr val="0D94FD">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noAutofit/>
          </a:bodyPr>
          <a:lstStyle/>
          <a:p>
            <a:pPr algn="ctr"/>
            <a:r>
              <a:rPr lang="zh-CN" altLang="en-US" sz="2000" dirty="0">
                <a:gradFill>
                  <a:gsLst>
                    <a:gs pos="100000">
                      <a:schemeClr val="accent2"/>
                    </a:gs>
                    <a:gs pos="28000">
                      <a:schemeClr val="accent1"/>
                    </a:gs>
                  </a:gsLst>
                  <a:lin ang="5400000" scaled="1"/>
                </a:gradFill>
                <a:latin typeface="思源黑体 CN Bold" panose="020B0800000000000000" pitchFamily="34" charset="-122"/>
                <a:ea typeface="思源黑体 CN Bold" panose="020B0800000000000000" pitchFamily="34" charset="-122"/>
              </a:rPr>
              <a:t>痛点</a:t>
            </a:r>
            <a:r>
              <a:rPr lang="en-US" altLang="zh-CN" sz="2000" dirty="0">
                <a:gradFill>
                  <a:gsLst>
                    <a:gs pos="100000">
                      <a:schemeClr val="accent2"/>
                    </a:gs>
                    <a:gs pos="28000">
                      <a:schemeClr val="accent1"/>
                    </a:gs>
                  </a:gsLst>
                  <a:lin ang="5400000" scaled="1"/>
                </a:gradFill>
                <a:latin typeface="思源黑体 CN Bold" panose="020B0800000000000000" pitchFamily="34" charset="-122"/>
                <a:ea typeface="思源黑体 CN Bold" panose="020B0800000000000000" pitchFamily="34" charset="-122"/>
              </a:rPr>
              <a:t>1A</a:t>
            </a:r>
            <a:endParaRPr lang="zh-CN" altLang="en-US" sz="2000" dirty="0">
              <a:gradFill>
                <a:gsLst>
                  <a:gs pos="100000">
                    <a:schemeClr val="accent2"/>
                  </a:gs>
                  <a:gs pos="28000">
                    <a:schemeClr val="accent1"/>
                  </a:gs>
                </a:gsLst>
                <a:lin ang="5400000" scaled="1"/>
              </a:gradFill>
              <a:latin typeface="思源黑体 CN Bold" panose="020B0800000000000000" pitchFamily="34" charset="-122"/>
              <a:ea typeface="思源黑体 CN Bold" panose="020B0800000000000000" pitchFamily="34" charset="-122"/>
            </a:endParaRPr>
          </a:p>
        </p:txBody>
      </p:sp>
      <p:sp>
        <p:nvSpPr>
          <p:cNvPr id="84" name="îsľîḍé"/>
          <p:cNvSpPr txBox="1"/>
          <p:nvPr/>
        </p:nvSpPr>
        <p:spPr>
          <a:xfrm>
            <a:off x="805119" y="4001903"/>
            <a:ext cx="2196000" cy="887166"/>
          </a:xfrm>
          <a:prstGeom prst="rect">
            <a:avLst/>
          </a:prstGeom>
        </p:spPr>
        <p:txBody>
          <a:bodyPr wrap="square" lIns="0" tIns="0" rIns="0" bIns="0">
            <a:spAutoFit/>
          </a:bodyPr>
          <a:lstStyle>
            <a:defPPr>
              <a:defRPr lang="zh-CN"/>
            </a:defPPr>
            <a:lvl1pPr marL="215900" marR="0" lvl="0" indent="-215900" algn="just" fontAlgn="auto">
              <a:lnSpc>
                <a:spcPct val="120000"/>
              </a:lnSpc>
              <a:spcBef>
                <a:spcPts val="0"/>
              </a:spcBef>
              <a:spcAft>
                <a:spcPts val="600"/>
              </a:spcAft>
              <a:buClr>
                <a:srgbClr val="0D94FD"/>
              </a:buClr>
              <a:buSzTx/>
              <a:buFont typeface="Arial" panose="020B0604020202020204" pitchFamily="34" charset="0"/>
              <a:buChar char="•"/>
              <a:defRPr kumimoji="0" b="0" i="0" u="none" strike="noStrike" cap="none" spc="0" normalizeH="0" baseline="0">
                <a:ln>
                  <a:noFill/>
                </a:ln>
                <a:solidFill>
                  <a:schemeClr val="tx1">
                    <a:lumMod val="65000"/>
                    <a:lumOff val="35000"/>
                  </a:schemeClr>
                </a:solidFill>
                <a:effectLst/>
                <a:uLnTx/>
                <a:uFillTx/>
                <a:latin typeface="+mn-ea"/>
                <a:cs typeface="阿里巴巴普惠体 R" panose="00020600040101010101" pitchFamily="18" charset="-122"/>
              </a:defRPr>
            </a:lvl1pPr>
          </a:lstStyle>
          <a:p>
            <a:pPr marL="179705" indent="-179705">
              <a:spcAft>
                <a:spcPts val="500"/>
              </a:spcAft>
            </a:pPr>
            <a:r>
              <a:rPr lang="en-US" altLang="zh-CN" sz="1400" dirty="0"/>
              <a:t>1</a:t>
            </a:r>
            <a:endParaRPr lang="en-US" altLang="zh-CN" sz="1400" dirty="0"/>
          </a:p>
          <a:p>
            <a:pPr marL="179705" indent="-179705">
              <a:spcAft>
                <a:spcPts val="500"/>
              </a:spcAft>
            </a:pPr>
            <a:r>
              <a:rPr lang="en-US" altLang="zh-CN" sz="1400" dirty="0"/>
              <a:t>2</a:t>
            </a:r>
            <a:endParaRPr lang="en-US" altLang="zh-CN" sz="1400" dirty="0"/>
          </a:p>
          <a:p>
            <a:pPr marL="179705" indent="-179705">
              <a:spcAft>
                <a:spcPts val="500"/>
              </a:spcAft>
            </a:pPr>
            <a:r>
              <a:rPr lang="en-US" altLang="zh-CN" sz="1400" dirty="0"/>
              <a:t>3</a:t>
            </a:r>
            <a:endParaRPr lang="zh-CN" altLang="en-US" sz="1400" dirty="0"/>
          </a:p>
        </p:txBody>
      </p:sp>
      <p:cxnSp>
        <p:nvCxnSpPr>
          <p:cNvPr id="39" name="直接连接符 38"/>
          <p:cNvCxnSpPr/>
          <p:nvPr/>
        </p:nvCxnSpPr>
        <p:spPr>
          <a:xfrm>
            <a:off x="3094691" y="2301283"/>
            <a:ext cx="0" cy="3092504"/>
          </a:xfrm>
          <a:prstGeom prst="line">
            <a:avLst/>
          </a:prstGeom>
          <a:ln>
            <a:solidFill>
              <a:schemeClr val="accent1">
                <a:alpha val="45000"/>
              </a:schemeClr>
            </a:solidFill>
            <a:prstDash val="lgDash"/>
          </a:ln>
        </p:spPr>
        <p:style>
          <a:lnRef idx="1">
            <a:schemeClr val="accent1"/>
          </a:lnRef>
          <a:fillRef idx="0">
            <a:schemeClr val="accent1"/>
          </a:fillRef>
          <a:effectRef idx="0">
            <a:schemeClr val="accent1"/>
          </a:effectRef>
          <a:fontRef idx="minor">
            <a:schemeClr val="tx1"/>
          </a:fontRef>
        </p:style>
      </p:cxnSp>
      <p:sp>
        <p:nvSpPr>
          <p:cNvPr id="88" name="îsľîḍé"/>
          <p:cNvSpPr txBox="1"/>
          <p:nvPr/>
        </p:nvSpPr>
        <p:spPr>
          <a:xfrm>
            <a:off x="3157726" y="3999429"/>
            <a:ext cx="2067807" cy="887166"/>
          </a:xfrm>
          <a:prstGeom prst="rect">
            <a:avLst/>
          </a:prstGeom>
        </p:spPr>
        <p:txBody>
          <a:bodyPr wrap="square" lIns="0" tIns="0" rIns="0" bIns="0">
            <a:spAutoFit/>
          </a:bodyPr>
          <a:lstStyle>
            <a:defPPr>
              <a:defRPr lang="zh-CN"/>
            </a:defPPr>
            <a:lvl1pPr marL="215900" marR="0" lvl="0" indent="-215900" algn="just" fontAlgn="auto">
              <a:lnSpc>
                <a:spcPct val="120000"/>
              </a:lnSpc>
              <a:spcBef>
                <a:spcPts val="0"/>
              </a:spcBef>
              <a:spcAft>
                <a:spcPts val="600"/>
              </a:spcAft>
              <a:buClr>
                <a:srgbClr val="0D94FD"/>
              </a:buClr>
              <a:buSzTx/>
              <a:buFont typeface="Arial" panose="020B0604020202020204" pitchFamily="34" charset="0"/>
              <a:buChar char="•"/>
              <a:defRPr kumimoji="0" sz="1400" b="0" i="0" u="none" strike="noStrike" cap="none" spc="0" normalizeH="0" baseline="0">
                <a:ln>
                  <a:noFill/>
                </a:ln>
                <a:solidFill>
                  <a:schemeClr val="tx1">
                    <a:lumMod val="65000"/>
                    <a:lumOff val="35000"/>
                  </a:schemeClr>
                </a:solidFill>
                <a:effectLst/>
                <a:uLnTx/>
                <a:uFillTx/>
                <a:latin typeface="+mn-ea"/>
                <a:cs typeface="阿里巴巴普惠体 R" panose="00020600040101010101" pitchFamily="18" charset="-122"/>
              </a:defRPr>
            </a:lvl1pPr>
          </a:lstStyle>
          <a:p>
            <a:pPr marL="179705" indent="-179705">
              <a:spcAft>
                <a:spcPts val="500"/>
              </a:spcAft>
            </a:pPr>
            <a:r>
              <a:rPr lang="en-US" altLang="zh-CN" sz="1400" dirty="0"/>
              <a:t>1</a:t>
            </a:r>
            <a:endParaRPr lang="en-US" altLang="zh-CN" sz="1400" dirty="0"/>
          </a:p>
          <a:p>
            <a:pPr marL="179705" indent="-179705">
              <a:spcAft>
                <a:spcPts val="500"/>
              </a:spcAft>
            </a:pPr>
            <a:r>
              <a:rPr lang="en-US" altLang="zh-CN" sz="1400" dirty="0"/>
              <a:t>2</a:t>
            </a:r>
            <a:endParaRPr lang="en-US" altLang="zh-CN" sz="1400" dirty="0"/>
          </a:p>
          <a:p>
            <a:pPr marL="179705" indent="-179705">
              <a:spcAft>
                <a:spcPts val="500"/>
              </a:spcAft>
            </a:pPr>
            <a:r>
              <a:rPr lang="en-US" altLang="zh-CN" sz="1400" dirty="0"/>
              <a:t>3</a:t>
            </a:r>
            <a:endParaRPr lang="zh-CN" altLang="en-US" sz="1400" dirty="0"/>
          </a:p>
        </p:txBody>
      </p:sp>
      <p:sp>
        <p:nvSpPr>
          <p:cNvPr id="89" name="íṩļiḍè"/>
          <p:cNvSpPr/>
          <p:nvPr/>
        </p:nvSpPr>
        <p:spPr>
          <a:xfrm>
            <a:off x="3606165" y="3670209"/>
            <a:ext cx="1299124" cy="298460"/>
          </a:xfrm>
          <a:prstGeom prst="rect">
            <a:avLst/>
          </a:prstGeom>
          <a:noFill/>
          <a:ln>
            <a:noFill/>
          </a:ln>
          <a:effectLst>
            <a:outerShdw blurRad="63500" sx="102000" sy="102000" algn="ctr" rotWithShape="0">
              <a:srgbClr val="0D94FD">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noAutofit/>
          </a:bodyPr>
          <a:lstStyle/>
          <a:p>
            <a:pPr algn="ctr"/>
            <a:r>
              <a:rPr lang="zh-CN" altLang="en-US" sz="2000" dirty="0">
                <a:gradFill>
                  <a:gsLst>
                    <a:gs pos="100000">
                      <a:schemeClr val="accent2"/>
                    </a:gs>
                    <a:gs pos="28000">
                      <a:schemeClr val="accent1"/>
                    </a:gs>
                  </a:gsLst>
                  <a:lin ang="5400000" scaled="1"/>
                </a:gradFill>
                <a:latin typeface="思源黑体 CN Bold" panose="020B0800000000000000" pitchFamily="34" charset="-122"/>
                <a:ea typeface="思源黑体 CN Bold" panose="020B0800000000000000" pitchFamily="34" charset="-122"/>
              </a:rPr>
              <a:t>痛点</a:t>
            </a:r>
            <a:r>
              <a:rPr lang="en-US" altLang="zh-CN" sz="2000" dirty="0">
                <a:gradFill>
                  <a:gsLst>
                    <a:gs pos="100000">
                      <a:schemeClr val="accent2"/>
                    </a:gs>
                    <a:gs pos="28000">
                      <a:schemeClr val="accent1"/>
                    </a:gs>
                  </a:gsLst>
                  <a:lin ang="5400000" scaled="1"/>
                </a:gradFill>
                <a:latin typeface="思源黑体 CN Bold" panose="020B0800000000000000" pitchFamily="34" charset="-122"/>
                <a:ea typeface="思源黑体 CN Bold" panose="020B0800000000000000" pitchFamily="34" charset="-122"/>
              </a:rPr>
              <a:t>1B</a:t>
            </a:r>
            <a:endParaRPr lang="zh-CN" altLang="en-US" sz="2000" dirty="0">
              <a:gradFill>
                <a:gsLst>
                  <a:gs pos="100000">
                    <a:schemeClr val="accent2"/>
                  </a:gs>
                  <a:gs pos="28000">
                    <a:schemeClr val="accent1"/>
                  </a:gs>
                </a:gsLst>
                <a:lin ang="5400000" scaled="1"/>
              </a:gradFill>
              <a:latin typeface="思源黑体 CN Bold" panose="020B0800000000000000" pitchFamily="34" charset="-122"/>
              <a:ea typeface="思源黑体 CN Bold" panose="020B0800000000000000" pitchFamily="34" charset="-122"/>
            </a:endParaRPr>
          </a:p>
        </p:txBody>
      </p:sp>
      <p:sp>
        <p:nvSpPr>
          <p:cNvPr id="61" name="矩形 60"/>
          <p:cNvSpPr/>
          <p:nvPr/>
        </p:nvSpPr>
        <p:spPr>
          <a:xfrm>
            <a:off x="1176477" y="5769514"/>
            <a:ext cx="3805891" cy="369332"/>
          </a:xfrm>
          <a:prstGeom prst="rect">
            <a:avLst/>
          </a:prstGeom>
          <a:effectLst>
            <a:outerShdw blurRad="723900" dist="1016000" dir="10260000" sx="131000" sy="131000" algn="ctr" rotWithShape="0">
              <a:srgbClr val="0D94FD">
                <a:alpha val="40000"/>
              </a:srgbClr>
            </a:outerShdw>
          </a:effectLst>
        </p:spPr>
        <p:txBody>
          <a:bodyPr wrap="square">
            <a:spAutoFit/>
          </a:bodyPr>
          <a:lstStyle/>
          <a:p>
            <a:pPr algn="ctr" defTabSz="914400">
              <a:defRPr/>
            </a:pPr>
            <a:r>
              <a:rPr lang="zh-CN" altLang="en-US" dirty="0">
                <a:gradFill flip="none" rotWithShape="1">
                  <a:gsLst>
                    <a:gs pos="0">
                      <a:srgbClr val="0D94FD"/>
                    </a:gs>
                    <a:gs pos="100000">
                      <a:srgbClr val="06CAF4"/>
                    </a:gs>
                  </a:gsLst>
                  <a:lin ang="18900000" scaled="1"/>
                  <a:tileRect/>
                </a:gradFill>
                <a:effectLst>
                  <a:outerShdw blurRad="63500" algn="ctr" rotWithShape="0">
                    <a:srgbClr val="0D94FD">
                      <a:alpha val="40000"/>
                    </a:srgbClr>
                  </a:outerShdw>
                </a:effectLst>
                <a:latin typeface="思源宋体 CN Heavy" panose="02020900000000000000" pitchFamily="18" charset="-122"/>
                <a:ea typeface="思源宋体 CN Heavy" panose="02020900000000000000" pitchFamily="18" charset="-122"/>
              </a:rPr>
              <a:t>总结</a:t>
            </a:r>
            <a:r>
              <a:rPr lang="en-US" altLang="zh-CN" dirty="0">
                <a:gradFill flip="none" rotWithShape="1">
                  <a:gsLst>
                    <a:gs pos="0">
                      <a:srgbClr val="0D94FD"/>
                    </a:gs>
                    <a:gs pos="100000">
                      <a:srgbClr val="06CAF4"/>
                    </a:gs>
                  </a:gsLst>
                  <a:lin ang="18900000" scaled="1"/>
                  <a:tileRect/>
                </a:gradFill>
                <a:effectLst>
                  <a:outerShdw blurRad="63500" algn="ctr" rotWithShape="0">
                    <a:srgbClr val="0D94FD">
                      <a:alpha val="40000"/>
                    </a:srgbClr>
                  </a:outerShdw>
                </a:effectLst>
                <a:latin typeface="思源宋体 CN Heavy" panose="02020900000000000000" pitchFamily="18" charset="-122"/>
                <a:ea typeface="思源宋体 CN Heavy" panose="02020900000000000000" pitchFamily="18" charset="-122"/>
              </a:rPr>
              <a:t>1</a:t>
            </a:r>
            <a:endParaRPr lang="zh-CN" altLang="en-US" dirty="0">
              <a:gradFill flip="none" rotWithShape="1">
                <a:gsLst>
                  <a:gs pos="0">
                    <a:srgbClr val="0D94FD"/>
                  </a:gs>
                  <a:gs pos="100000">
                    <a:srgbClr val="06CAF4"/>
                  </a:gs>
                </a:gsLst>
                <a:lin ang="18900000" scaled="1"/>
                <a:tileRect/>
              </a:gradFill>
              <a:effectLst>
                <a:outerShdw blurRad="63500" algn="ctr" rotWithShape="0">
                  <a:srgbClr val="0D94FD">
                    <a:alpha val="40000"/>
                  </a:srgbClr>
                </a:outerShdw>
              </a:effectLst>
              <a:latin typeface="思源宋体 CN Heavy" panose="02020900000000000000" pitchFamily="18" charset="-122"/>
              <a:ea typeface="思源宋体 CN Heavy" panose="02020900000000000000" pitchFamily="18" charset="-122"/>
            </a:endParaRPr>
          </a:p>
        </p:txBody>
      </p:sp>
      <p:sp>
        <p:nvSpPr>
          <p:cNvPr id="36" name="矩形 35"/>
          <p:cNvSpPr/>
          <p:nvPr/>
        </p:nvSpPr>
        <p:spPr>
          <a:xfrm>
            <a:off x="6823405" y="5631014"/>
            <a:ext cx="4578344" cy="369332"/>
          </a:xfrm>
          <a:prstGeom prst="rect">
            <a:avLst/>
          </a:prstGeom>
          <a:effectLst>
            <a:outerShdw blurRad="723900" dist="1016000" dir="10260000" sx="131000" sy="131000" algn="ctr" rotWithShape="0">
              <a:srgbClr val="0D94FD">
                <a:alpha val="40000"/>
              </a:srgbClr>
            </a:outerShdw>
          </a:effectLst>
        </p:spPr>
        <p:txBody>
          <a:bodyPr wrap="square">
            <a:spAutoFit/>
          </a:bodyPr>
          <a:lstStyle/>
          <a:p>
            <a:pPr algn="ctr" defTabSz="914400">
              <a:defRPr/>
            </a:pPr>
            <a:r>
              <a:rPr lang="zh-CN" altLang="en-US" dirty="0">
                <a:gradFill flip="none" rotWithShape="1">
                  <a:gsLst>
                    <a:gs pos="0">
                      <a:srgbClr val="0D94FD"/>
                    </a:gs>
                    <a:gs pos="100000">
                      <a:srgbClr val="06CAF4"/>
                    </a:gs>
                  </a:gsLst>
                  <a:lin ang="18900000" scaled="1"/>
                  <a:tileRect/>
                </a:gradFill>
                <a:effectLst>
                  <a:outerShdw blurRad="63500" algn="ctr" rotWithShape="0">
                    <a:srgbClr val="0D94FD">
                      <a:alpha val="40000"/>
                    </a:srgbClr>
                  </a:outerShdw>
                </a:effectLst>
                <a:latin typeface="思源宋体 CN Heavy" panose="02020900000000000000" pitchFamily="18" charset="-122"/>
                <a:ea typeface="思源宋体 CN Heavy" panose="02020900000000000000" pitchFamily="18" charset="-122"/>
              </a:rPr>
              <a:t>总结</a:t>
            </a:r>
            <a:r>
              <a:rPr lang="en-US" altLang="zh-CN" dirty="0">
                <a:gradFill flip="none" rotWithShape="1">
                  <a:gsLst>
                    <a:gs pos="0">
                      <a:srgbClr val="0D94FD"/>
                    </a:gs>
                    <a:gs pos="100000">
                      <a:srgbClr val="06CAF4"/>
                    </a:gs>
                  </a:gsLst>
                  <a:lin ang="18900000" scaled="1"/>
                  <a:tileRect/>
                </a:gradFill>
                <a:effectLst>
                  <a:outerShdw blurRad="63500" algn="ctr" rotWithShape="0">
                    <a:srgbClr val="0D94FD">
                      <a:alpha val="40000"/>
                    </a:srgbClr>
                  </a:outerShdw>
                </a:effectLst>
                <a:latin typeface="思源宋体 CN Heavy" panose="02020900000000000000" pitchFamily="18" charset="-122"/>
                <a:ea typeface="思源宋体 CN Heavy" panose="02020900000000000000" pitchFamily="18" charset="-122"/>
              </a:rPr>
              <a:t>2</a:t>
            </a:r>
            <a:endParaRPr lang="zh-CN" altLang="en-US" dirty="0">
              <a:gradFill flip="none" rotWithShape="1">
                <a:gsLst>
                  <a:gs pos="0">
                    <a:srgbClr val="0D94FD"/>
                  </a:gs>
                  <a:gs pos="100000">
                    <a:srgbClr val="06CAF4"/>
                  </a:gs>
                </a:gsLst>
                <a:lin ang="18900000" scaled="1"/>
                <a:tileRect/>
              </a:gradFill>
              <a:effectLst>
                <a:outerShdw blurRad="63500" algn="ctr" rotWithShape="0">
                  <a:srgbClr val="0D94FD">
                    <a:alpha val="40000"/>
                  </a:srgbClr>
                </a:outerShdw>
              </a:effectLst>
              <a:latin typeface="思源宋体 CN Heavy" panose="02020900000000000000" pitchFamily="18" charset="-122"/>
              <a:ea typeface="思源宋体 CN Heavy" panose="02020900000000000000" pitchFamily="18" charset="-122"/>
            </a:endParaRPr>
          </a:p>
        </p:txBody>
      </p:sp>
      <p:sp>
        <p:nvSpPr>
          <p:cNvPr id="7" name="矩形 6"/>
          <p:cNvSpPr/>
          <p:nvPr>
            <p:custDataLst>
              <p:tags r:id="rId1"/>
            </p:custDataLst>
          </p:nvPr>
        </p:nvSpPr>
        <p:spPr>
          <a:xfrm>
            <a:off x="1278890" y="1909445"/>
            <a:ext cx="9634220" cy="3164205"/>
          </a:xfrm>
          <a:prstGeom prst="rect">
            <a:avLst/>
          </a:prstGeom>
          <a:effectLst>
            <a:outerShdw blurRad="723900" dist="1016000" dir="10260000" sx="131000" sy="131000" algn="ctr" rotWithShape="0">
              <a:srgbClr val="0D94FD">
                <a:alpha val="40000"/>
              </a:srgbClr>
            </a:outerShdw>
          </a:effectLst>
        </p:spPr>
        <p:txBody>
          <a:bodyPr wrap="square">
            <a:noAutofit/>
          </a:bodyPr>
          <a:p>
            <a:pPr indent="508000" algn="l" defTabSz="914400" fontAlgn="auto">
              <a:lnSpc>
                <a:spcPts val="3000"/>
              </a:lnSpc>
              <a:defRPr/>
              <a:extLst>
                <a:ext uri="{35155182-B16C-46BC-9424-99874614C6A1}">
                  <wpsdc:indentchars xmlns:wpsdc="http://www.wps.cn/officeDocument/2017/drawingmlCustomData" val="200" checksum="282533468"/>
                </a:ext>
              </a:extLst>
            </a:pPr>
            <a:r>
              <a:rPr lang="zh-CN" altLang="en-US" sz="2000" dirty="0">
                <a:solidFill>
                  <a:srgbClr val="FF0000"/>
                </a:solidFill>
                <a:effectLst>
                  <a:outerShdw blurRad="63500" algn="ctr" rotWithShape="0">
                    <a:srgbClr val="0D94FD">
                      <a:alpha val="40000"/>
                    </a:srgbClr>
                  </a:outerShdw>
                </a:effectLst>
                <a:latin typeface="微软雅黑" panose="020B0503020204020204" charset="-122"/>
                <a:ea typeface="微软雅黑" panose="020B0503020204020204" charset="-122"/>
              </a:rPr>
              <a:t>这一页描述当前细分市场的现有解决方案面临的一些问题。可能有一种解决方案，也可能有多种解决方案；每种解决方案可能有一种缺陷（痛点），也可能有多种缺陷。解决方案通常是某种技术方案。这一页同样建议附上相应的原理图、照片等，列上并突出相关数据，以强调痛点真的很“痛”。</a:t>
            </a:r>
            <a:endParaRPr lang="zh-CN" altLang="en-US" sz="2000" dirty="0">
              <a:solidFill>
                <a:srgbClr val="FF0000"/>
              </a:solidFill>
              <a:effectLst>
                <a:outerShdw blurRad="63500" algn="ctr" rotWithShape="0">
                  <a:srgbClr val="0D94FD">
                    <a:alpha val="40000"/>
                  </a:srgbClr>
                </a:outerShdw>
              </a:effectLst>
              <a:latin typeface="微软雅黑" panose="020B0503020204020204" charset="-122"/>
              <a:ea typeface="微软雅黑" panose="020B0503020204020204" charset="-122"/>
            </a:endParaRPr>
          </a:p>
          <a:p>
            <a:pPr indent="508000" algn="l" defTabSz="914400" fontAlgn="auto">
              <a:lnSpc>
                <a:spcPts val="3000"/>
              </a:lnSpc>
              <a:defRPr/>
              <a:extLst>
                <a:ext uri="{35155182-B16C-46BC-9424-99874614C6A1}">
                  <wpsdc:indentchars xmlns:wpsdc="http://www.wps.cn/officeDocument/2017/drawingmlCustomData" val="200" checksum="282533468"/>
                </a:ext>
              </a:extLst>
            </a:pPr>
            <a:endParaRPr lang="zh-CN" altLang="en-US" sz="2000" dirty="0">
              <a:solidFill>
                <a:srgbClr val="FF0000"/>
              </a:solidFill>
              <a:effectLst>
                <a:outerShdw blurRad="63500" algn="ctr" rotWithShape="0">
                  <a:srgbClr val="0D94FD">
                    <a:alpha val="40000"/>
                  </a:srgbClr>
                </a:outerShdw>
              </a:effectLst>
              <a:latin typeface="微软雅黑" panose="020B0503020204020204" charset="-122"/>
              <a:ea typeface="微软雅黑" panose="020B0503020204020204" charset="-122"/>
            </a:endParaRPr>
          </a:p>
        </p:txBody>
      </p:sp>
    </p:spTree>
    <p:custDataLst>
      <p:tags r:id="rId2"/>
    </p:custData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35056" y="323764"/>
            <a:ext cx="10525909" cy="523220"/>
          </a:xfrm>
          <a:prstGeom prst="rect">
            <a:avLst/>
          </a:prstGeom>
          <a:effectLst>
            <a:outerShdw blurRad="723900" dist="1016000" dir="10260000" sx="131000" sy="131000" algn="ctr" rotWithShape="0">
              <a:srgbClr val="0D94FD">
                <a:alpha val="40000"/>
              </a:srgbClr>
            </a:outerShdw>
          </a:effectLst>
        </p:spPr>
        <p:txBody>
          <a:bodyPr wrap="square">
            <a:spAutoFit/>
          </a:bodyPr>
          <a:lstStyle/>
          <a:p>
            <a:pPr algn="just" defTabSz="914400">
              <a:defRPr/>
            </a:pPr>
            <a:r>
              <a:rPr lang="zh-CN" altLang="en-US" sz="2800" spc="300" dirty="0">
                <a:gradFill flip="none" rotWithShape="1">
                  <a:gsLst>
                    <a:gs pos="0">
                      <a:srgbClr val="0D94FD"/>
                    </a:gs>
                    <a:gs pos="100000">
                      <a:srgbClr val="06CAF4"/>
                    </a:gs>
                  </a:gsLst>
                  <a:lin ang="18900000" scaled="1"/>
                  <a:tileRect/>
                </a:gradFill>
                <a:effectLst>
                  <a:outerShdw blurRad="63500" algn="ctr" rotWithShape="0">
                    <a:srgbClr val="0D94FD">
                      <a:alpha val="40000"/>
                    </a:srgbClr>
                  </a:outerShdw>
                </a:effectLst>
                <a:latin typeface="思源宋体 CN Heavy" panose="02020900000000000000" pitchFamily="18" charset="-122"/>
                <a:ea typeface="思源宋体 CN Heavy" panose="02020900000000000000" pitchFamily="18" charset="-122"/>
              </a:rPr>
              <a:t>技术创新</a:t>
            </a:r>
            <a:r>
              <a:rPr lang="en-US" altLang="zh-CN" sz="2800" spc="300" dirty="0">
                <a:gradFill flip="none" rotWithShape="1">
                  <a:gsLst>
                    <a:gs pos="0">
                      <a:srgbClr val="0D94FD"/>
                    </a:gs>
                    <a:gs pos="100000">
                      <a:srgbClr val="06CAF4"/>
                    </a:gs>
                  </a:gsLst>
                  <a:lin ang="18900000" scaled="1"/>
                  <a:tileRect/>
                </a:gradFill>
                <a:effectLst>
                  <a:outerShdw blurRad="63500" algn="ctr" rotWithShape="0">
                    <a:srgbClr val="0D94FD">
                      <a:alpha val="40000"/>
                    </a:srgbClr>
                  </a:outerShdw>
                </a:effectLst>
                <a:latin typeface="思源宋体 CN Heavy" panose="02020900000000000000" pitchFamily="18" charset="-122"/>
                <a:ea typeface="思源宋体 CN Heavy" panose="02020900000000000000" pitchFamily="18" charset="-122"/>
              </a:rPr>
              <a:t>n</a:t>
            </a:r>
            <a:r>
              <a:rPr lang="zh-CN" altLang="en-US" sz="2800" spc="300" dirty="0">
                <a:gradFill flip="none" rotWithShape="1">
                  <a:gsLst>
                    <a:gs pos="0">
                      <a:srgbClr val="0D94FD"/>
                    </a:gs>
                    <a:gs pos="100000">
                      <a:srgbClr val="06CAF4"/>
                    </a:gs>
                  </a:gsLst>
                  <a:lin ang="18900000" scaled="1"/>
                  <a:tileRect/>
                </a:gradFill>
                <a:effectLst>
                  <a:outerShdw blurRad="63500" algn="ctr" rotWithShape="0">
                    <a:srgbClr val="0D94FD">
                      <a:alpha val="40000"/>
                    </a:srgbClr>
                  </a:outerShdw>
                </a:effectLst>
                <a:latin typeface="思源宋体 CN Heavy" panose="02020900000000000000" pitchFamily="18" charset="-122"/>
                <a:ea typeface="思源宋体 CN Heavy" panose="02020900000000000000" pitchFamily="18" charset="-122"/>
              </a:rPr>
              <a:t>：</a:t>
            </a:r>
            <a:r>
              <a:rPr lang="en-US" altLang="zh-CN" sz="2800" spc="300" dirty="0">
                <a:gradFill flip="none" rotWithShape="1">
                  <a:gsLst>
                    <a:gs pos="0">
                      <a:srgbClr val="0D94FD"/>
                    </a:gs>
                    <a:gs pos="100000">
                      <a:srgbClr val="06CAF4"/>
                    </a:gs>
                  </a:gsLst>
                  <a:lin ang="18900000" scaled="1"/>
                  <a:tileRect/>
                </a:gradFill>
                <a:effectLst>
                  <a:outerShdw blurRad="63500" algn="ctr" rotWithShape="0">
                    <a:srgbClr val="0D94FD">
                      <a:alpha val="40000"/>
                    </a:srgbClr>
                  </a:outerShdw>
                </a:effectLst>
                <a:latin typeface="思源宋体 CN Heavy" panose="02020900000000000000" pitchFamily="18" charset="-122"/>
                <a:ea typeface="思源宋体 CN Heavy" panose="02020900000000000000" pitchFamily="18" charset="-122"/>
              </a:rPr>
              <a:t>xxx</a:t>
            </a:r>
            <a:r>
              <a:rPr lang="zh-CN" altLang="en-US" sz="2800" spc="300" dirty="0">
                <a:gradFill flip="none" rotWithShape="1">
                  <a:gsLst>
                    <a:gs pos="0">
                      <a:srgbClr val="0D94FD"/>
                    </a:gs>
                    <a:gs pos="100000">
                      <a:srgbClr val="06CAF4"/>
                    </a:gs>
                  </a:gsLst>
                  <a:lin ang="18900000" scaled="1"/>
                  <a:tileRect/>
                </a:gradFill>
                <a:effectLst>
                  <a:outerShdw blurRad="63500" algn="ctr" rotWithShape="0">
                    <a:srgbClr val="0D94FD">
                      <a:alpha val="40000"/>
                    </a:srgbClr>
                  </a:outerShdw>
                </a:effectLst>
                <a:latin typeface="思源宋体 CN Heavy" panose="02020900000000000000" pitchFamily="18" charset="-122"/>
                <a:ea typeface="思源宋体 CN Heavy" panose="02020900000000000000" pitchFamily="18" charset="-122"/>
              </a:rPr>
              <a:t>（解决痛点</a:t>
            </a:r>
            <a:r>
              <a:rPr lang="en-US" altLang="zh-CN" sz="2800" spc="300" dirty="0">
                <a:gradFill flip="none" rotWithShape="1">
                  <a:gsLst>
                    <a:gs pos="0">
                      <a:srgbClr val="0D94FD"/>
                    </a:gs>
                    <a:gs pos="100000">
                      <a:srgbClr val="06CAF4"/>
                    </a:gs>
                  </a:gsLst>
                  <a:lin ang="18900000" scaled="1"/>
                  <a:tileRect/>
                </a:gradFill>
                <a:effectLst>
                  <a:outerShdw blurRad="63500" algn="ctr" rotWithShape="0">
                    <a:srgbClr val="0D94FD">
                      <a:alpha val="40000"/>
                    </a:srgbClr>
                  </a:outerShdw>
                </a:effectLst>
                <a:latin typeface="思源宋体 CN Heavy" panose="02020900000000000000" pitchFamily="18" charset="-122"/>
                <a:ea typeface="思源宋体 CN Heavy" panose="02020900000000000000" pitchFamily="18" charset="-122"/>
              </a:rPr>
              <a:t>n</a:t>
            </a:r>
            <a:r>
              <a:rPr lang="zh-CN" altLang="en-US" sz="2800" spc="300" dirty="0">
                <a:gradFill flip="none" rotWithShape="1">
                  <a:gsLst>
                    <a:gs pos="0">
                      <a:srgbClr val="0D94FD"/>
                    </a:gs>
                    <a:gs pos="100000">
                      <a:srgbClr val="06CAF4"/>
                    </a:gs>
                  </a:gsLst>
                  <a:lin ang="18900000" scaled="1"/>
                  <a:tileRect/>
                </a:gradFill>
                <a:effectLst>
                  <a:outerShdw blurRad="63500" algn="ctr" rotWithShape="0">
                    <a:srgbClr val="0D94FD">
                      <a:alpha val="40000"/>
                    </a:srgbClr>
                  </a:outerShdw>
                </a:effectLst>
                <a:latin typeface="思源宋体 CN Heavy" panose="02020900000000000000" pitchFamily="18" charset="-122"/>
                <a:ea typeface="思源宋体 CN Heavy" panose="02020900000000000000" pitchFamily="18" charset="-122"/>
              </a:rPr>
              <a:t>）</a:t>
            </a:r>
            <a:endParaRPr lang="zh-CN" altLang="en-US" sz="2800" spc="300" dirty="0">
              <a:gradFill flip="none" rotWithShape="1">
                <a:gsLst>
                  <a:gs pos="0">
                    <a:srgbClr val="0D94FD"/>
                  </a:gs>
                  <a:gs pos="100000">
                    <a:srgbClr val="06CAF4"/>
                  </a:gs>
                </a:gsLst>
                <a:lin ang="18900000" scaled="1"/>
                <a:tileRect/>
              </a:gradFill>
              <a:effectLst>
                <a:outerShdw blurRad="63500" algn="ctr" rotWithShape="0">
                  <a:srgbClr val="0D94FD">
                    <a:alpha val="40000"/>
                  </a:srgbClr>
                </a:outerShdw>
              </a:effectLst>
              <a:latin typeface="思源宋体 CN Heavy" panose="02020900000000000000" pitchFamily="18" charset="-122"/>
              <a:ea typeface="思源宋体 CN Heavy" panose="02020900000000000000" pitchFamily="18" charset="-122"/>
            </a:endParaRPr>
          </a:p>
        </p:txBody>
      </p:sp>
      <p:sp>
        <p:nvSpPr>
          <p:cNvPr id="3" name="矩形: 圆角 2"/>
          <p:cNvSpPr/>
          <p:nvPr/>
        </p:nvSpPr>
        <p:spPr>
          <a:xfrm>
            <a:off x="-53340" y="393700"/>
            <a:ext cx="520700" cy="452333"/>
          </a:xfrm>
          <a:prstGeom prst="roundRect">
            <a:avLst>
              <a:gd name="adj" fmla="val 10590"/>
            </a:avLst>
          </a:prstGeom>
          <a:gradFill flip="none" rotWithShape="1">
            <a:gsLst>
              <a:gs pos="14000">
                <a:srgbClr val="0D94FD">
                  <a:alpha val="88000"/>
                </a:srgbClr>
              </a:gs>
              <a:gs pos="100000">
                <a:srgbClr val="06CAF4">
                  <a:alpha val="80000"/>
                </a:srgbClr>
              </a:gs>
            </a:gsLst>
            <a:lin ang="162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defTabSz="914400">
              <a:defRPr/>
            </a:pPr>
            <a:endParaRPr lang="zh-CN" altLang="en-US">
              <a:solidFill>
                <a:prstClr val="white"/>
              </a:solidFill>
              <a:latin typeface="Roboto Regular"/>
              <a:ea typeface="思源黑体 CN Regular"/>
            </a:endParaRPr>
          </a:p>
        </p:txBody>
      </p:sp>
      <p:sp>
        <p:nvSpPr>
          <p:cNvPr id="4" name="矩形 3"/>
          <p:cNvSpPr/>
          <p:nvPr/>
        </p:nvSpPr>
        <p:spPr>
          <a:xfrm>
            <a:off x="735347" y="2532330"/>
            <a:ext cx="10628629" cy="830997"/>
          </a:xfrm>
          <a:prstGeom prst="rect">
            <a:avLst/>
          </a:prstGeom>
          <a:effectLst>
            <a:outerShdw blurRad="723900" dist="1016000" dir="10260000" sx="131000" sy="131000" algn="ctr" rotWithShape="0">
              <a:srgbClr val="0D94FD">
                <a:alpha val="40000"/>
              </a:srgbClr>
            </a:outerShdw>
          </a:effectLst>
        </p:spPr>
        <p:txBody>
          <a:bodyPr wrap="square">
            <a:spAutoFit/>
          </a:bodyPr>
          <a:lstStyle/>
          <a:p>
            <a:pPr algn="ctr" defTabSz="914400">
              <a:defRPr/>
            </a:pPr>
            <a:r>
              <a:rPr lang="zh-CN" altLang="en-US" sz="2400" b="1" dirty="0">
                <a:gradFill flip="none" rotWithShape="1">
                  <a:gsLst>
                    <a:gs pos="0">
                      <a:srgbClr val="0D94FD"/>
                    </a:gs>
                    <a:gs pos="100000">
                      <a:srgbClr val="06CAF4"/>
                    </a:gs>
                  </a:gsLst>
                  <a:lin ang="18900000" scaled="1"/>
                  <a:tileRect/>
                </a:gradFill>
                <a:effectLst>
                  <a:outerShdw blurRad="63500" algn="ctr" rotWithShape="0">
                    <a:srgbClr val="0D94FD">
                      <a:alpha val="40000"/>
                    </a:srgbClr>
                  </a:outerShdw>
                </a:effectLst>
                <a:latin typeface="思源宋体 CN Heavy" panose="02020900000000000000" pitchFamily="18" charset="-122"/>
                <a:ea typeface="思源宋体 CN Heavy" panose="02020900000000000000" pitchFamily="18" charset="-122"/>
              </a:rPr>
              <a:t>（每个技术创新，解决一个痛点，这一页需被重复多次</a:t>
            </a:r>
            <a:r>
              <a:rPr lang="en-US" altLang="zh-CN" sz="2400" b="1" dirty="0">
                <a:gradFill flip="none" rotWithShape="1">
                  <a:gsLst>
                    <a:gs pos="0">
                      <a:srgbClr val="0D94FD"/>
                    </a:gs>
                    <a:gs pos="100000">
                      <a:srgbClr val="06CAF4"/>
                    </a:gs>
                  </a:gsLst>
                  <a:lin ang="18900000" scaled="1"/>
                  <a:tileRect/>
                </a:gradFill>
                <a:effectLst>
                  <a:outerShdw blurRad="63500" algn="ctr" rotWithShape="0">
                    <a:srgbClr val="0D94FD">
                      <a:alpha val="40000"/>
                    </a:srgbClr>
                  </a:outerShdw>
                </a:effectLst>
                <a:latin typeface="思源宋体 CN Heavy" panose="02020900000000000000" pitchFamily="18" charset="-122"/>
                <a:ea typeface="思源宋体 CN Heavy" panose="02020900000000000000" pitchFamily="18" charset="-122"/>
              </a:rPr>
              <a:t>1~n</a:t>
            </a:r>
            <a:r>
              <a:rPr lang="zh-CN" altLang="en-US" sz="2400" b="1" dirty="0">
                <a:gradFill flip="none" rotWithShape="1">
                  <a:gsLst>
                    <a:gs pos="0">
                      <a:srgbClr val="0D94FD"/>
                    </a:gs>
                    <a:gs pos="100000">
                      <a:srgbClr val="06CAF4"/>
                    </a:gs>
                  </a:gsLst>
                  <a:lin ang="18900000" scaled="1"/>
                  <a:tileRect/>
                </a:gradFill>
                <a:effectLst>
                  <a:outerShdw blurRad="63500" algn="ctr" rotWithShape="0">
                    <a:srgbClr val="0D94FD">
                      <a:alpha val="40000"/>
                    </a:srgbClr>
                  </a:outerShdw>
                </a:effectLst>
                <a:latin typeface="思源宋体 CN Heavy" panose="02020900000000000000" pitchFamily="18" charset="-122"/>
                <a:ea typeface="思源宋体 CN Heavy" panose="02020900000000000000" pitchFamily="18" charset="-122"/>
              </a:rPr>
              <a:t>）</a:t>
            </a:r>
            <a:endParaRPr lang="en-US" altLang="zh-CN" sz="2400" b="1" dirty="0">
              <a:gradFill flip="none" rotWithShape="1">
                <a:gsLst>
                  <a:gs pos="0">
                    <a:srgbClr val="0D94FD"/>
                  </a:gs>
                  <a:gs pos="100000">
                    <a:srgbClr val="06CAF4"/>
                  </a:gs>
                </a:gsLst>
                <a:lin ang="18900000" scaled="1"/>
                <a:tileRect/>
              </a:gradFill>
              <a:effectLst>
                <a:outerShdw blurRad="63500" algn="ctr" rotWithShape="0">
                  <a:srgbClr val="0D94FD">
                    <a:alpha val="40000"/>
                  </a:srgbClr>
                </a:outerShdw>
              </a:effectLst>
              <a:latin typeface="思源宋体 CN Heavy" panose="02020900000000000000" pitchFamily="18" charset="-122"/>
              <a:ea typeface="思源宋体 CN Heavy" panose="02020900000000000000" pitchFamily="18" charset="-122"/>
            </a:endParaRPr>
          </a:p>
          <a:p>
            <a:pPr algn="ctr" defTabSz="914400">
              <a:defRPr/>
            </a:pPr>
            <a:r>
              <a:rPr lang="zh-CN" altLang="en-US" sz="2400" b="1" dirty="0">
                <a:gradFill flip="none" rotWithShape="1">
                  <a:gsLst>
                    <a:gs pos="0">
                      <a:srgbClr val="0D94FD"/>
                    </a:gs>
                    <a:gs pos="100000">
                      <a:srgbClr val="06CAF4"/>
                    </a:gs>
                  </a:gsLst>
                  <a:lin ang="18900000" scaled="1"/>
                  <a:tileRect/>
                </a:gradFill>
                <a:effectLst>
                  <a:outerShdw blurRad="63500" algn="ctr" rotWithShape="0">
                    <a:srgbClr val="0D94FD">
                      <a:alpha val="40000"/>
                    </a:srgbClr>
                  </a:outerShdw>
                </a:effectLst>
                <a:latin typeface="思源宋体 CN Heavy" panose="02020900000000000000" pitchFamily="18" charset="-122"/>
                <a:ea typeface="思源宋体 CN Heavy" panose="02020900000000000000" pitchFamily="18" charset="-122"/>
              </a:rPr>
              <a:t>如果页数超了，可以考虑多个技术创新点挤在同一页。</a:t>
            </a:r>
            <a:endParaRPr lang="en-US" altLang="zh-CN" sz="2400" b="1" dirty="0">
              <a:gradFill flip="none" rotWithShape="1">
                <a:gsLst>
                  <a:gs pos="0">
                    <a:srgbClr val="0D94FD"/>
                  </a:gs>
                  <a:gs pos="100000">
                    <a:srgbClr val="06CAF4"/>
                  </a:gs>
                </a:gsLst>
                <a:lin ang="18900000" scaled="1"/>
                <a:tileRect/>
              </a:gradFill>
              <a:effectLst>
                <a:outerShdw blurRad="63500" algn="ctr" rotWithShape="0">
                  <a:srgbClr val="0D94FD">
                    <a:alpha val="40000"/>
                  </a:srgbClr>
                </a:outerShdw>
              </a:effectLst>
              <a:latin typeface="思源宋体 CN Heavy" panose="02020900000000000000" pitchFamily="18" charset="-122"/>
              <a:ea typeface="思源宋体 CN Heavy" panose="02020900000000000000" pitchFamily="18" charset="-122"/>
            </a:endParaRPr>
          </a:p>
        </p:txBody>
      </p:sp>
      <p:sp>
        <p:nvSpPr>
          <p:cNvPr id="7" name="矩形 6"/>
          <p:cNvSpPr/>
          <p:nvPr>
            <p:custDataLst>
              <p:tags r:id="rId1"/>
            </p:custDataLst>
          </p:nvPr>
        </p:nvSpPr>
        <p:spPr>
          <a:xfrm>
            <a:off x="2099310" y="3728085"/>
            <a:ext cx="7993380" cy="2228215"/>
          </a:xfrm>
          <a:prstGeom prst="rect">
            <a:avLst/>
          </a:prstGeom>
          <a:effectLst>
            <a:outerShdw blurRad="723900" dist="1016000" dir="10260000" sx="131000" sy="131000" algn="ctr" rotWithShape="0">
              <a:srgbClr val="0D94FD">
                <a:alpha val="40000"/>
              </a:srgbClr>
            </a:outerShdw>
          </a:effectLst>
        </p:spPr>
        <p:txBody>
          <a:bodyPr wrap="square">
            <a:noAutofit/>
          </a:bodyPr>
          <a:p>
            <a:pPr indent="508000" algn="l" defTabSz="914400" fontAlgn="auto">
              <a:lnSpc>
                <a:spcPts val="3000"/>
              </a:lnSpc>
              <a:defRPr/>
              <a:extLst>
                <a:ext uri="{35155182-B16C-46BC-9424-99874614C6A1}">
                  <wpsdc:indentchars xmlns:wpsdc="http://www.wps.cn/officeDocument/2017/drawingmlCustomData" val="200" checksum="282533468"/>
                </a:ext>
              </a:extLst>
            </a:pPr>
            <a:r>
              <a:rPr lang="zh-CN" altLang="en-US" sz="2000" dirty="0">
                <a:solidFill>
                  <a:srgbClr val="FF0000"/>
                </a:solidFill>
                <a:effectLst>
                  <a:outerShdw blurRad="63500" algn="ctr" rotWithShape="0">
                    <a:srgbClr val="0D94FD">
                      <a:alpha val="40000"/>
                    </a:srgbClr>
                  </a:outerShdw>
                </a:effectLst>
                <a:latin typeface="微软雅黑" panose="020B0503020204020204" charset="-122"/>
                <a:ea typeface="微软雅黑" panose="020B0503020204020204" charset="-122"/>
                <a:sym typeface="+mn-ea"/>
              </a:rPr>
              <a:t>这一部分可以有一页或者多页，列出项目的技术创新点和新的技术方案，每个创新点对应解决一个或多个痛点。一般建议一页专门解释一个创新点，但鉴于页数限制仅为20页，如果页数超了可以在一页介绍多个创新点。可以放一些实验照片、实验结果数据和图表的图片佐证创新点与讲明技术方案。</a:t>
            </a:r>
            <a:endParaRPr lang="zh-CN" altLang="en-US" sz="2000" dirty="0">
              <a:solidFill>
                <a:srgbClr val="FF0000"/>
              </a:solidFill>
              <a:effectLst>
                <a:outerShdw blurRad="63500" algn="ctr" rotWithShape="0">
                  <a:srgbClr val="0D94FD">
                    <a:alpha val="40000"/>
                  </a:srgbClr>
                </a:outerShdw>
              </a:effectLst>
              <a:latin typeface="微软雅黑" panose="020B0503020204020204" charset="-122"/>
              <a:ea typeface="微软雅黑" panose="020B0503020204020204" charset="-122"/>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矩形 1"/>
          <p:cNvSpPr/>
          <p:nvPr/>
        </p:nvSpPr>
        <p:spPr>
          <a:xfrm>
            <a:off x="535056" y="323764"/>
            <a:ext cx="10525909" cy="523220"/>
          </a:xfrm>
          <a:prstGeom prst="rect">
            <a:avLst/>
          </a:prstGeom>
          <a:effectLst>
            <a:outerShdw blurRad="723900" dist="1016000" dir="10260000" sx="131000" sy="131000" algn="ctr" rotWithShape="0">
              <a:srgbClr val="0D94FD">
                <a:alpha val="40000"/>
              </a:srgbClr>
            </a:outerShdw>
          </a:effectLst>
        </p:spPr>
        <p:txBody>
          <a:bodyPr wrap="square">
            <a:spAutoFit/>
          </a:bodyPr>
          <a:lstStyle/>
          <a:p>
            <a:pPr algn="just" defTabSz="914400">
              <a:defRPr/>
            </a:pPr>
            <a:r>
              <a:rPr lang="zh-CN" altLang="en-US" sz="2800" spc="300" dirty="0">
                <a:gradFill flip="none" rotWithShape="1">
                  <a:gsLst>
                    <a:gs pos="0">
                      <a:srgbClr val="0D94FD"/>
                    </a:gs>
                    <a:gs pos="100000">
                      <a:srgbClr val="06CAF4"/>
                    </a:gs>
                  </a:gsLst>
                  <a:lin ang="18900000" scaled="1"/>
                  <a:tileRect/>
                </a:gradFill>
                <a:effectLst>
                  <a:outerShdw blurRad="63500" algn="ctr" rotWithShape="0">
                    <a:srgbClr val="0D94FD">
                      <a:alpha val="40000"/>
                    </a:srgbClr>
                  </a:outerShdw>
                </a:effectLst>
                <a:latin typeface="思源宋体 CN Heavy" panose="02020900000000000000" pitchFamily="18" charset="-122"/>
                <a:ea typeface="思源宋体 CN Heavy" panose="02020900000000000000" pitchFamily="18" charset="-122"/>
              </a:rPr>
              <a:t>技术认可：权威人士高度推荐</a:t>
            </a:r>
            <a:endParaRPr lang="zh-CN" altLang="en-US" sz="2800" spc="300" dirty="0">
              <a:gradFill flip="none" rotWithShape="1">
                <a:gsLst>
                  <a:gs pos="0">
                    <a:srgbClr val="0D94FD"/>
                  </a:gs>
                  <a:gs pos="100000">
                    <a:srgbClr val="06CAF4"/>
                  </a:gs>
                </a:gsLst>
                <a:lin ang="18900000" scaled="1"/>
                <a:tileRect/>
              </a:gradFill>
              <a:effectLst>
                <a:outerShdw blurRad="63500" algn="ctr" rotWithShape="0">
                  <a:srgbClr val="0D94FD">
                    <a:alpha val="40000"/>
                  </a:srgbClr>
                </a:outerShdw>
              </a:effectLst>
              <a:latin typeface="思源宋体 CN Heavy" panose="02020900000000000000" pitchFamily="18" charset="-122"/>
              <a:ea typeface="思源宋体 CN Heavy" panose="02020900000000000000" pitchFamily="18" charset="-122"/>
            </a:endParaRPr>
          </a:p>
        </p:txBody>
      </p:sp>
      <p:sp>
        <p:nvSpPr>
          <p:cNvPr id="3" name="矩形: 圆角 2"/>
          <p:cNvSpPr/>
          <p:nvPr/>
        </p:nvSpPr>
        <p:spPr>
          <a:xfrm>
            <a:off x="-53340" y="393700"/>
            <a:ext cx="520700" cy="452333"/>
          </a:xfrm>
          <a:prstGeom prst="roundRect">
            <a:avLst>
              <a:gd name="adj" fmla="val 10590"/>
            </a:avLst>
          </a:prstGeom>
          <a:gradFill flip="none" rotWithShape="1">
            <a:gsLst>
              <a:gs pos="14000">
                <a:srgbClr val="0D94FD">
                  <a:alpha val="88000"/>
                </a:srgbClr>
              </a:gs>
              <a:gs pos="100000">
                <a:srgbClr val="06CAF4">
                  <a:alpha val="80000"/>
                </a:srgbClr>
              </a:gs>
            </a:gsLst>
            <a:lin ang="162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defTabSz="914400">
              <a:defRPr/>
            </a:pPr>
            <a:endParaRPr lang="zh-CN" altLang="en-US">
              <a:solidFill>
                <a:prstClr val="white"/>
              </a:solidFill>
              <a:latin typeface="Roboto Regular"/>
              <a:ea typeface="思源黑体 CN Regular"/>
            </a:endParaRPr>
          </a:p>
        </p:txBody>
      </p:sp>
      <p:sp>
        <p:nvSpPr>
          <p:cNvPr id="4" name="矩形 3"/>
          <p:cNvSpPr/>
          <p:nvPr/>
        </p:nvSpPr>
        <p:spPr>
          <a:xfrm>
            <a:off x="735330" y="2532380"/>
            <a:ext cx="10480040" cy="829945"/>
          </a:xfrm>
          <a:prstGeom prst="rect">
            <a:avLst/>
          </a:prstGeom>
          <a:effectLst>
            <a:outerShdw blurRad="723900" dist="1016000" dir="10260000" sx="131000" sy="131000" algn="ctr" rotWithShape="0">
              <a:srgbClr val="0D94FD">
                <a:alpha val="40000"/>
              </a:srgbClr>
            </a:outerShdw>
          </a:effectLst>
        </p:spPr>
        <p:txBody>
          <a:bodyPr wrap="square">
            <a:spAutoFit/>
          </a:bodyPr>
          <a:lstStyle/>
          <a:p>
            <a:pPr algn="ctr" defTabSz="914400">
              <a:defRPr/>
            </a:pPr>
            <a:r>
              <a:rPr lang="zh-CN" altLang="en-US" sz="2400" b="1" dirty="0">
                <a:gradFill flip="none" rotWithShape="1">
                  <a:gsLst>
                    <a:gs pos="0">
                      <a:srgbClr val="0D94FD"/>
                    </a:gs>
                    <a:gs pos="100000">
                      <a:srgbClr val="06CAF4"/>
                    </a:gs>
                  </a:gsLst>
                  <a:lin ang="18900000" scaled="1"/>
                  <a:tileRect/>
                </a:gradFill>
                <a:effectLst>
                  <a:outerShdw blurRad="63500" algn="ctr" rotWithShape="0">
                    <a:srgbClr val="0D94FD">
                      <a:alpha val="40000"/>
                    </a:srgbClr>
                  </a:outerShdw>
                </a:effectLst>
                <a:latin typeface="思源宋体 CN Heavy" panose="02020900000000000000" pitchFamily="18" charset="-122"/>
                <a:ea typeface="思源宋体 CN Heavy" panose="02020900000000000000" pitchFamily="18" charset="-122"/>
              </a:rPr>
              <a:t>（本页可选，放上推荐信）</a:t>
            </a:r>
            <a:endParaRPr lang="en-US" altLang="zh-CN" sz="2400" b="1" dirty="0">
              <a:gradFill flip="none" rotWithShape="1">
                <a:gsLst>
                  <a:gs pos="0">
                    <a:srgbClr val="0D94FD"/>
                  </a:gs>
                  <a:gs pos="100000">
                    <a:srgbClr val="06CAF4"/>
                  </a:gs>
                </a:gsLst>
                <a:lin ang="18900000" scaled="1"/>
                <a:tileRect/>
              </a:gradFill>
              <a:effectLst>
                <a:outerShdw blurRad="63500" algn="ctr" rotWithShape="0">
                  <a:srgbClr val="0D94FD">
                    <a:alpha val="40000"/>
                  </a:srgbClr>
                </a:outerShdw>
              </a:effectLst>
              <a:latin typeface="思源宋体 CN Heavy" panose="02020900000000000000" pitchFamily="18" charset="-122"/>
              <a:ea typeface="思源宋体 CN Heavy" panose="02020900000000000000" pitchFamily="18" charset="-122"/>
            </a:endParaRPr>
          </a:p>
          <a:p>
            <a:pPr algn="ctr" defTabSz="914400">
              <a:defRPr/>
            </a:pPr>
            <a:r>
              <a:rPr lang="zh-CN" altLang="en-US" sz="2400" b="1" dirty="0">
                <a:gradFill flip="none" rotWithShape="1">
                  <a:gsLst>
                    <a:gs pos="0">
                      <a:srgbClr val="0D94FD"/>
                    </a:gs>
                    <a:gs pos="100000">
                      <a:srgbClr val="06CAF4"/>
                    </a:gs>
                  </a:gsLst>
                  <a:lin ang="18900000" scaled="1"/>
                  <a:tileRect/>
                </a:gradFill>
                <a:effectLst>
                  <a:outerShdw blurRad="63500" algn="ctr" rotWithShape="0">
                    <a:srgbClr val="0D94FD">
                      <a:alpha val="40000"/>
                    </a:srgbClr>
                  </a:outerShdw>
                </a:effectLst>
                <a:latin typeface="思源宋体 CN Heavy" panose="02020900000000000000" pitchFamily="18" charset="-122"/>
                <a:ea typeface="思源宋体 CN Heavy" panose="02020900000000000000" pitchFamily="18" charset="-122"/>
              </a:rPr>
              <a:t>因</a:t>
            </a:r>
            <a:r>
              <a:rPr lang="en-US" altLang="zh-CN" sz="2400" b="1" dirty="0">
                <a:gradFill flip="none" rotWithShape="1">
                  <a:gsLst>
                    <a:gs pos="0">
                      <a:srgbClr val="0D94FD"/>
                    </a:gs>
                    <a:gs pos="100000">
                      <a:srgbClr val="06CAF4"/>
                    </a:gs>
                  </a:gsLst>
                  <a:lin ang="18900000" scaled="1"/>
                  <a:tileRect/>
                </a:gradFill>
                <a:effectLst>
                  <a:outerShdw blurRad="63500" algn="ctr" rotWithShape="0">
                    <a:srgbClr val="0D94FD">
                      <a:alpha val="40000"/>
                    </a:srgbClr>
                  </a:outerShdw>
                </a:effectLst>
                <a:latin typeface="思源宋体 CN Heavy" panose="02020900000000000000" pitchFamily="18" charset="-122"/>
                <a:ea typeface="思源宋体 CN Heavy" panose="02020900000000000000" pitchFamily="18" charset="-122"/>
              </a:rPr>
              <a:t>PPT</a:t>
            </a:r>
            <a:r>
              <a:rPr lang="zh-CN" altLang="en-US" sz="2400" b="1" dirty="0">
                <a:gradFill flip="none" rotWithShape="1">
                  <a:gsLst>
                    <a:gs pos="0">
                      <a:srgbClr val="0D94FD"/>
                    </a:gs>
                    <a:gs pos="100000">
                      <a:srgbClr val="06CAF4"/>
                    </a:gs>
                  </a:gsLst>
                  <a:lin ang="18900000" scaled="1"/>
                  <a:tileRect/>
                </a:gradFill>
                <a:effectLst>
                  <a:outerShdw blurRad="63500" algn="ctr" rotWithShape="0">
                    <a:srgbClr val="0D94FD">
                      <a:alpha val="40000"/>
                    </a:srgbClr>
                  </a:outerShdw>
                </a:effectLst>
                <a:latin typeface="思源宋体 CN Heavy" panose="02020900000000000000" pitchFamily="18" charset="-122"/>
                <a:ea typeface="思源宋体 CN Heavy" panose="02020900000000000000" pitchFamily="18" charset="-122"/>
              </a:rPr>
              <a:t>页数有</a:t>
            </a:r>
            <a:r>
              <a:rPr lang="en-US" altLang="zh-CN" sz="2400" b="1" dirty="0">
                <a:gradFill flip="none" rotWithShape="1">
                  <a:gsLst>
                    <a:gs pos="0">
                      <a:srgbClr val="0D94FD"/>
                    </a:gs>
                    <a:gs pos="100000">
                      <a:srgbClr val="06CAF4"/>
                    </a:gs>
                  </a:gsLst>
                  <a:lin ang="18900000" scaled="1"/>
                  <a:tileRect/>
                </a:gradFill>
                <a:effectLst>
                  <a:outerShdw blurRad="63500" algn="ctr" rotWithShape="0">
                    <a:srgbClr val="0D94FD">
                      <a:alpha val="40000"/>
                    </a:srgbClr>
                  </a:outerShdw>
                </a:effectLst>
                <a:latin typeface="思源宋体 CN Heavy" panose="02020900000000000000" pitchFamily="18" charset="-122"/>
                <a:ea typeface="思源宋体 CN Heavy" panose="02020900000000000000" pitchFamily="18" charset="-122"/>
              </a:rPr>
              <a:t>20</a:t>
            </a:r>
            <a:r>
              <a:rPr lang="zh-CN" altLang="en-US" sz="2400" b="1" dirty="0">
                <a:gradFill flip="none" rotWithShape="1">
                  <a:gsLst>
                    <a:gs pos="0">
                      <a:srgbClr val="0D94FD"/>
                    </a:gs>
                    <a:gs pos="100000">
                      <a:srgbClr val="06CAF4"/>
                    </a:gs>
                  </a:gsLst>
                  <a:lin ang="18900000" scaled="1"/>
                  <a:tileRect/>
                </a:gradFill>
                <a:effectLst>
                  <a:outerShdw blurRad="63500" algn="ctr" rotWithShape="0">
                    <a:srgbClr val="0D94FD">
                      <a:alpha val="40000"/>
                    </a:srgbClr>
                  </a:outerShdw>
                </a:effectLst>
                <a:latin typeface="思源宋体 CN Heavy" panose="02020900000000000000" pitchFamily="18" charset="-122"/>
                <a:ea typeface="思源宋体 CN Heavy" panose="02020900000000000000" pitchFamily="18" charset="-122"/>
              </a:rPr>
              <a:t>的限制，如果最终版</a:t>
            </a:r>
            <a:r>
              <a:rPr lang="en-US" altLang="zh-CN" sz="2400" b="1" dirty="0">
                <a:gradFill flip="none" rotWithShape="1">
                  <a:gsLst>
                    <a:gs pos="0">
                      <a:srgbClr val="0D94FD"/>
                    </a:gs>
                    <a:gs pos="100000">
                      <a:srgbClr val="06CAF4"/>
                    </a:gs>
                  </a:gsLst>
                  <a:lin ang="18900000" scaled="1"/>
                  <a:tileRect/>
                </a:gradFill>
                <a:effectLst>
                  <a:outerShdw blurRad="63500" algn="ctr" rotWithShape="0">
                    <a:srgbClr val="0D94FD">
                      <a:alpha val="40000"/>
                    </a:srgbClr>
                  </a:outerShdw>
                </a:effectLst>
                <a:latin typeface="思源宋体 CN Heavy" panose="02020900000000000000" pitchFamily="18" charset="-122"/>
                <a:ea typeface="思源宋体 CN Heavy" panose="02020900000000000000" pitchFamily="18" charset="-122"/>
              </a:rPr>
              <a:t>PPT</a:t>
            </a:r>
            <a:r>
              <a:rPr lang="zh-CN" altLang="en-US" sz="2400" b="1" dirty="0">
                <a:gradFill flip="none" rotWithShape="1">
                  <a:gsLst>
                    <a:gs pos="0">
                      <a:srgbClr val="0D94FD"/>
                    </a:gs>
                    <a:gs pos="100000">
                      <a:srgbClr val="06CAF4"/>
                    </a:gs>
                  </a:gsLst>
                  <a:lin ang="18900000" scaled="1"/>
                  <a:tileRect/>
                </a:gradFill>
                <a:effectLst>
                  <a:outerShdw blurRad="63500" algn="ctr" rotWithShape="0">
                    <a:srgbClr val="0D94FD">
                      <a:alpha val="40000"/>
                    </a:srgbClr>
                  </a:outerShdw>
                </a:effectLst>
                <a:latin typeface="思源宋体 CN Heavy" panose="02020900000000000000" pitchFamily="18" charset="-122"/>
                <a:ea typeface="思源宋体 CN Heavy" panose="02020900000000000000" pitchFamily="18" charset="-122"/>
              </a:rPr>
              <a:t>超出页数，则可以舍弃此页。</a:t>
            </a:r>
            <a:endParaRPr lang="en-US" altLang="zh-CN" sz="2400" b="1" dirty="0">
              <a:gradFill flip="none" rotWithShape="1">
                <a:gsLst>
                  <a:gs pos="0">
                    <a:srgbClr val="0D94FD"/>
                  </a:gs>
                  <a:gs pos="100000">
                    <a:srgbClr val="06CAF4"/>
                  </a:gs>
                </a:gsLst>
                <a:lin ang="18900000" scaled="1"/>
                <a:tileRect/>
              </a:gradFill>
              <a:effectLst>
                <a:outerShdw blurRad="63500" algn="ctr" rotWithShape="0">
                  <a:srgbClr val="0D94FD">
                    <a:alpha val="40000"/>
                  </a:srgbClr>
                </a:outerShdw>
              </a:effectLst>
              <a:latin typeface="思源宋体 CN Heavy" panose="02020900000000000000" pitchFamily="18" charset="-122"/>
              <a:ea typeface="思源宋体 CN Heavy" panose="02020900000000000000" pitchFamily="18" charset="-122"/>
            </a:endParaRPr>
          </a:p>
        </p:txBody>
      </p:sp>
      <p:sp>
        <p:nvSpPr>
          <p:cNvPr id="7" name="矩形 6"/>
          <p:cNvSpPr/>
          <p:nvPr>
            <p:custDataLst>
              <p:tags r:id="rId1"/>
            </p:custDataLst>
          </p:nvPr>
        </p:nvSpPr>
        <p:spPr>
          <a:xfrm>
            <a:off x="2099310" y="3728085"/>
            <a:ext cx="7993380" cy="2228215"/>
          </a:xfrm>
          <a:prstGeom prst="rect">
            <a:avLst/>
          </a:prstGeom>
          <a:effectLst>
            <a:outerShdw blurRad="723900" dist="1016000" dir="10260000" sx="131000" sy="131000" algn="ctr" rotWithShape="0">
              <a:srgbClr val="0D94FD">
                <a:alpha val="40000"/>
              </a:srgbClr>
            </a:outerShdw>
          </a:effectLst>
        </p:spPr>
        <p:txBody>
          <a:bodyPr wrap="square">
            <a:noAutofit/>
          </a:bodyPr>
          <a:p>
            <a:pPr indent="508000" algn="l" defTabSz="914400" fontAlgn="auto">
              <a:lnSpc>
                <a:spcPts val="3000"/>
              </a:lnSpc>
              <a:defRPr/>
              <a:extLst>
                <a:ext uri="{35155182-B16C-46BC-9424-99874614C6A1}">
                  <wpsdc:indentchars xmlns:wpsdc="http://www.wps.cn/officeDocument/2017/drawingmlCustomData" val="200" checksum="282533468"/>
                </a:ext>
              </a:extLst>
            </a:pPr>
            <a:r>
              <a:rPr lang="zh-CN" altLang="en-US" sz="2000" dirty="0">
                <a:solidFill>
                  <a:srgbClr val="FF0000"/>
                </a:solidFill>
                <a:effectLst>
                  <a:outerShdw blurRad="63500" algn="ctr" rotWithShape="0">
                    <a:srgbClr val="0D94FD">
                      <a:alpha val="40000"/>
                    </a:srgbClr>
                  </a:outerShdw>
                </a:effectLst>
                <a:latin typeface="微软雅黑" panose="020B0503020204020204" charset="-122"/>
                <a:ea typeface="微软雅黑" panose="020B0503020204020204" charset="-122"/>
                <a:sym typeface="+mn-ea"/>
              </a:rPr>
              <a:t>这一页放专家的推荐信，通常3~4封，截图即可，但每封推荐信下都要介绍专家的来头以及画出重点。创业计划</a:t>
            </a:r>
            <a:r>
              <a:rPr lang="zh-CN" altLang="en-US" sz="2000" dirty="0">
                <a:solidFill>
                  <a:srgbClr val="FF0000"/>
                </a:solidFill>
                <a:effectLst>
                  <a:outerShdw blurRad="63500" algn="ctr" rotWithShape="0">
                    <a:srgbClr val="0D94FD">
                      <a:alpha val="40000"/>
                    </a:srgbClr>
                  </a:outerShdw>
                </a:effectLst>
                <a:latin typeface="微软雅黑" panose="020B0503020204020204" charset="-122"/>
                <a:ea typeface="微软雅黑" panose="020B0503020204020204" charset="-122"/>
                <a:sym typeface="+mn-ea"/>
              </a:rPr>
              <a:t>竞赛的推荐信没有严格的格式限制，但至少得包含正文和专家签名。</a:t>
            </a:r>
            <a:endParaRPr lang="zh-CN" altLang="en-US" sz="2000" dirty="0">
              <a:solidFill>
                <a:srgbClr val="FF0000"/>
              </a:solidFill>
              <a:effectLst>
                <a:outerShdw blurRad="63500" algn="ctr" rotWithShape="0">
                  <a:srgbClr val="0D94FD">
                    <a:alpha val="40000"/>
                  </a:srgbClr>
                </a:outerShdw>
              </a:effectLst>
              <a:latin typeface="微软雅黑" panose="020B0503020204020204" charset="-122"/>
              <a:ea typeface="微软雅黑" panose="020B0503020204020204" charset="-122"/>
              <a:sym typeface="+mn-ea"/>
            </a:endParaRPr>
          </a:p>
        </p:txBody>
      </p:sp>
    </p:spTree>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35056" y="323764"/>
            <a:ext cx="10525909" cy="523220"/>
          </a:xfrm>
          <a:prstGeom prst="rect">
            <a:avLst/>
          </a:prstGeom>
          <a:effectLst>
            <a:outerShdw blurRad="723900" dist="1016000" dir="10260000" sx="131000" sy="131000" algn="ctr" rotWithShape="0">
              <a:srgbClr val="0D94FD">
                <a:alpha val="40000"/>
              </a:srgbClr>
            </a:outerShdw>
          </a:effectLst>
        </p:spPr>
        <p:txBody>
          <a:bodyPr wrap="square">
            <a:spAutoFit/>
          </a:bodyPr>
          <a:lstStyle/>
          <a:p>
            <a:pPr algn="just" defTabSz="914400">
              <a:defRPr/>
            </a:pPr>
            <a:r>
              <a:rPr lang="zh-CN" altLang="en-US" sz="2800" spc="300" dirty="0">
                <a:gradFill flip="none" rotWithShape="1">
                  <a:gsLst>
                    <a:gs pos="0">
                      <a:srgbClr val="0D94FD"/>
                    </a:gs>
                    <a:gs pos="100000">
                      <a:srgbClr val="06CAF4"/>
                    </a:gs>
                  </a:gsLst>
                  <a:lin ang="18900000" scaled="1"/>
                  <a:tileRect/>
                </a:gradFill>
                <a:effectLst>
                  <a:outerShdw blurRad="63500" algn="ctr" rotWithShape="0">
                    <a:srgbClr val="0D94FD">
                      <a:alpha val="40000"/>
                    </a:srgbClr>
                  </a:outerShdw>
                </a:effectLst>
                <a:latin typeface="思源宋体 CN Heavy" panose="02020900000000000000" pitchFamily="18" charset="-122"/>
                <a:ea typeface="思源宋体 CN Heavy" panose="02020900000000000000" pitchFamily="18" charset="-122"/>
              </a:rPr>
              <a:t>产品与服务：</a:t>
            </a:r>
            <a:r>
              <a:rPr lang="en-US" altLang="zh-CN" sz="2800" spc="300" dirty="0" err="1">
                <a:gradFill flip="none" rotWithShape="1">
                  <a:gsLst>
                    <a:gs pos="0">
                      <a:srgbClr val="0D94FD"/>
                    </a:gs>
                    <a:gs pos="100000">
                      <a:srgbClr val="06CAF4"/>
                    </a:gs>
                  </a:gsLst>
                  <a:lin ang="18900000" scaled="1"/>
                  <a:tileRect/>
                </a:gradFill>
                <a:effectLst>
                  <a:outerShdw blurRad="63500" algn="ctr" rotWithShape="0">
                    <a:srgbClr val="0D94FD">
                      <a:alpha val="40000"/>
                    </a:srgbClr>
                  </a:outerShdw>
                </a:effectLst>
                <a:latin typeface="思源宋体 CN Heavy" panose="02020900000000000000" pitchFamily="18" charset="-122"/>
                <a:ea typeface="思源宋体 CN Heavy" panose="02020900000000000000" pitchFamily="18" charset="-122"/>
              </a:rPr>
              <a:t>xxxx</a:t>
            </a:r>
            <a:endParaRPr lang="zh-CN" altLang="en-US" sz="2800" spc="300" dirty="0">
              <a:gradFill flip="none" rotWithShape="1">
                <a:gsLst>
                  <a:gs pos="0">
                    <a:srgbClr val="0D94FD"/>
                  </a:gs>
                  <a:gs pos="100000">
                    <a:srgbClr val="06CAF4"/>
                  </a:gs>
                </a:gsLst>
                <a:lin ang="18900000" scaled="1"/>
                <a:tileRect/>
              </a:gradFill>
              <a:effectLst>
                <a:outerShdw blurRad="63500" algn="ctr" rotWithShape="0">
                  <a:srgbClr val="0D94FD">
                    <a:alpha val="40000"/>
                  </a:srgbClr>
                </a:outerShdw>
              </a:effectLst>
              <a:latin typeface="思源宋体 CN Heavy" panose="02020900000000000000" pitchFamily="18" charset="-122"/>
              <a:ea typeface="思源宋体 CN Heavy" panose="02020900000000000000" pitchFamily="18" charset="-122"/>
            </a:endParaRPr>
          </a:p>
        </p:txBody>
      </p:sp>
      <p:sp>
        <p:nvSpPr>
          <p:cNvPr id="3" name="矩形: 圆角 2"/>
          <p:cNvSpPr/>
          <p:nvPr/>
        </p:nvSpPr>
        <p:spPr>
          <a:xfrm>
            <a:off x="-53340" y="393700"/>
            <a:ext cx="520700" cy="452333"/>
          </a:xfrm>
          <a:prstGeom prst="roundRect">
            <a:avLst>
              <a:gd name="adj" fmla="val 10590"/>
            </a:avLst>
          </a:prstGeom>
          <a:gradFill flip="none" rotWithShape="1">
            <a:gsLst>
              <a:gs pos="14000">
                <a:srgbClr val="0D94FD">
                  <a:alpha val="88000"/>
                </a:srgbClr>
              </a:gs>
              <a:gs pos="100000">
                <a:srgbClr val="06CAF4">
                  <a:alpha val="80000"/>
                </a:srgbClr>
              </a:gs>
            </a:gsLst>
            <a:lin ang="162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defTabSz="914400">
              <a:defRPr/>
            </a:pPr>
            <a:endParaRPr lang="zh-CN" altLang="en-US">
              <a:solidFill>
                <a:prstClr val="white"/>
              </a:solidFill>
              <a:latin typeface="Roboto Regular"/>
              <a:ea typeface="思源黑体 CN Regular"/>
            </a:endParaRPr>
          </a:p>
        </p:txBody>
      </p:sp>
      <p:sp>
        <p:nvSpPr>
          <p:cNvPr id="4" name="矩形 3"/>
          <p:cNvSpPr/>
          <p:nvPr/>
        </p:nvSpPr>
        <p:spPr>
          <a:xfrm>
            <a:off x="735347" y="2532330"/>
            <a:ext cx="10628629" cy="461665"/>
          </a:xfrm>
          <a:prstGeom prst="rect">
            <a:avLst/>
          </a:prstGeom>
          <a:effectLst>
            <a:outerShdw blurRad="723900" dist="1016000" dir="10260000" sx="131000" sy="131000" algn="ctr" rotWithShape="0">
              <a:srgbClr val="0D94FD">
                <a:alpha val="40000"/>
              </a:srgbClr>
            </a:outerShdw>
          </a:effectLst>
        </p:spPr>
        <p:txBody>
          <a:bodyPr wrap="square">
            <a:spAutoFit/>
          </a:bodyPr>
          <a:lstStyle/>
          <a:p>
            <a:pPr algn="ctr" defTabSz="914400">
              <a:defRPr/>
            </a:pPr>
            <a:r>
              <a:rPr lang="zh-CN" altLang="en-US" sz="2400" b="1" dirty="0">
                <a:gradFill flip="none" rotWithShape="1">
                  <a:gsLst>
                    <a:gs pos="0">
                      <a:srgbClr val="0D94FD"/>
                    </a:gs>
                    <a:gs pos="100000">
                      <a:srgbClr val="06CAF4"/>
                    </a:gs>
                  </a:gsLst>
                  <a:lin ang="18900000" scaled="1"/>
                  <a:tileRect/>
                </a:gradFill>
                <a:effectLst>
                  <a:outerShdw blurRad="63500" algn="ctr" rotWithShape="0">
                    <a:srgbClr val="0D94FD">
                      <a:alpha val="40000"/>
                    </a:srgbClr>
                  </a:outerShdw>
                </a:effectLst>
                <a:latin typeface="思源宋体 CN Heavy" panose="02020900000000000000" pitchFamily="18" charset="-122"/>
                <a:ea typeface="思源宋体 CN Heavy" panose="02020900000000000000" pitchFamily="18" charset="-122"/>
              </a:rPr>
              <a:t>（放上产品应用实例介绍，可以附加一些打样合同）</a:t>
            </a:r>
            <a:endParaRPr lang="en-US" altLang="zh-CN" sz="2400" b="1" dirty="0">
              <a:gradFill flip="none" rotWithShape="1">
                <a:gsLst>
                  <a:gs pos="0">
                    <a:srgbClr val="0D94FD"/>
                  </a:gs>
                  <a:gs pos="100000">
                    <a:srgbClr val="06CAF4"/>
                  </a:gs>
                </a:gsLst>
                <a:lin ang="18900000" scaled="1"/>
                <a:tileRect/>
              </a:gradFill>
              <a:effectLst>
                <a:outerShdw blurRad="63500" algn="ctr" rotWithShape="0">
                  <a:srgbClr val="0D94FD">
                    <a:alpha val="40000"/>
                  </a:srgbClr>
                </a:outerShdw>
              </a:effectLst>
              <a:latin typeface="思源宋体 CN Heavy" panose="02020900000000000000" pitchFamily="18" charset="-122"/>
              <a:ea typeface="思源宋体 CN Heavy" panose="02020900000000000000" pitchFamily="18" charset="-122"/>
            </a:endParaRPr>
          </a:p>
        </p:txBody>
      </p:sp>
      <p:sp>
        <p:nvSpPr>
          <p:cNvPr id="7" name="矩形 6"/>
          <p:cNvSpPr/>
          <p:nvPr>
            <p:custDataLst>
              <p:tags r:id="rId1"/>
            </p:custDataLst>
          </p:nvPr>
        </p:nvSpPr>
        <p:spPr>
          <a:xfrm>
            <a:off x="2099310" y="3728085"/>
            <a:ext cx="7993380" cy="2228215"/>
          </a:xfrm>
          <a:prstGeom prst="rect">
            <a:avLst/>
          </a:prstGeom>
          <a:effectLst>
            <a:outerShdw blurRad="723900" dist="1016000" dir="10260000" sx="131000" sy="131000" algn="ctr" rotWithShape="0">
              <a:srgbClr val="0D94FD">
                <a:alpha val="40000"/>
              </a:srgbClr>
            </a:outerShdw>
          </a:effectLst>
        </p:spPr>
        <p:txBody>
          <a:bodyPr wrap="square">
            <a:noAutofit/>
          </a:bodyPr>
          <a:p>
            <a:pPr indent="508000" algn="l" defTabSz="914400" fontAlgn="auto">
              <a:lnSpc>
                <a:spcPts val="3000"/>
              </a:lnSpc>
              <a:defRPr/>
              <a:extLst>
                <a:ext uri="{35155182-B16C-46BC-9424-99874614C6A1}">
                  <wpsdc:indentchars xmlns:wpsdc="http://www.wps.cn/officeDocument/2017/drawingmlCustomData" val="200" checksum="282533468"/>
                </a:ext>
              </a:extLst>
            </a:pPr>
            <a:r>
              <a:rPr lang="zh-CN" altLang="en-US" sz="2000" dirty="0">
                <a:solidFill>
                  <a:srgbClr val="FF0000"/>
                </a:solidFill>
                <a:effectLst>
                  <a:outerShdw blurRad="63500" algn="ctr" rotWithShape="0">
                    <a:srgbClr val="0D94FD">
                      <a:alpha val="40000"/>
                    </a:srgbClr>
                  </a:outerShdw>
                </a:effectLst>
                <a:latin typeface="微软雅黑" panose="020B0503020204020204" charset="-122"/>
                <a:ea typeface="微软雅黑" panose="020B0503020204020204" charset="-122"/>
                <a:sym typeface="+mn-ea"/>
              </a:rPr>
              <a:t>这一页放上产品的实例图（照片、模型等），如果产品有多种型号、多种用途则一并放上。有打样合同也可以将合同扫描件连同打样客户的logo放上去。没有实体产品的项目，如软件和平台，则放上界面截图。</a:t>
            </a:r>
            <a:endParaRPr lang="zh-CN" altLang="en-US" sz="2000" dirty="0">
              <a:solidFill>
                <a:srgbClr val="FF0000"/>
              </a:solidFill>
              <a:effectLst>
                <a:outerShdw blurRad="63500" algn="ctr" rotWithShape="0">
                  <a:srgbClr val="0D94FD">
                    <a:alpha val="40000"/>
                  </a:srgbClr>
                </a:outerShdw>
              </a:effectLst>
              <a:latin typeface="微软雅黑" panose="020B0503020204020204" charset="-122"/>
              <a:ea typeface="微软雅黑" panose="020B0503020204020204" charset="-122"/>
              <a:sym typeface="+mn-ea"/>
            </a:endParaRPr>
          </a:p>
          <a:p>
            <a:pPr indent="508000" algn="l" defTabSz="914400" fontAlgn="auto">
              <a:lnSpc>
                <a:spcPts val="3000"/>
              </a:lnSpc>
              <a:defRPr/>
              <a:extLst>
                <a:ext uri="{35155182-B16C-46BC-9424-99874614C6A1}">
                  <wpsdc:indentchars xmlns:wpsdc="http://www.wps.cn/officeDocument/2017/drawingmlCustomData" val="200" checksum="282533468"/>
                </a:ext>
              </a:extLst>
            </a:pPr>
            <a:endParaRPr lang="zh-CN" altLang="en-US" sz="2000" dirty="0">
              <a:solidFill>
                <a:srgbClr val="FF0000"/>
              </a:solidFill>
              <a:effectLst>
                <a:outerShdw blurRad="63500" algn="ctr" rotWithShape="0">
                  <a:srgbClr val="0D94FD">
                    <a:alpha val="40000"/>
                  </a:srgbClr>
                </a:outerShdw>
              </a:effectLst>
              <a:latin typeface="微软雅黑" panose="020B0503020204020204" charset="-122"/>
              <a:ea typeface="微软雅黑" panose="020B0503020204020204" charset="-122"/>
              <a:sym typeface="+mn-ea"/>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35056" y="323764"/>
            <a:ext cx="10525909" cy="523220"/>
          </a:xfrm>
          <a:prstGeom prst="rect">
            <a:avLst/>
          </a:prstGeom>
          <a:effectLst>
            <a:outerShdw blurRad="723900" dist="1016000" dir="10260000" sx="131000" sy="131000" algn="ctr" rotWithShape="0">
              <a:srgbClr val="0D94FD">
                <a:alpha val="40000"/>
              </a:srgbClr>
            </a:outerShdw>
          </a:effectLst>
        </p:spPr>
        <p:txBody>
          <a:bodyPr wrap="square">
            <a:spAutoFit/>
          </a:bodyPr>
          <a:lstStyle/>
          <a:p>
            <a:pPr algn="just" defTabSz="914400">
              <a:defRPr/>
            </a:pPr>
            <a:r>
              <a:rPr lang="zh-CN" altLang="en-US" sz="2800" spc="300" dirty="0">
                <a:gradFill flip="none" rotWithShape="1">
                  <a:gsLst>
                    <a:gs pos="0">
                      <a:srgbClr val="0D94FD"/>
                    </a:gs>
                    <a:gs pos="100000">
                      <a:srgbClr val="06CAF4"/>
                    </a:gs>
                  </a:gsLst>
                  <a:lin ang="18900000" scaled="1"/>
                  <a:tileRect/>
                </a:gradFill>
                <a:effectLst>
                  <a:outerShdw blurRad="63500" algn="ctr" rotWithShape="0">
                    <a:srgbClr val="0D94FD">
                      <a:alpha val="40000"/>
                    </a:srgbClr>
                  </a:outerShdw>
                </a:effectLst>
                <a:latin typeface="思源宋体 CN Heavy" panose="02020900000000000000" pitchFamily="18" charset="-122"/>
                <a:ea typeface="思源宋体 CN Heavy" panose="02020900000000000000" pitchFamily="18" charset="-122"/>
              </a:rPr>
              <a:t>竞品分析：</a:t>
            </a:r>
            <a:r>
              <a:rPr lang="en-US" altLang="zh-CN" sz="2800" spc="300" dirty="0">
                <a:gradFill flip="none" rotWithShape="1">
                  <a:gsLst>
                    <a:gs pos="0">
                      <a:srgbClr val="0D94FD"/>
                    </a:gs>
                    <a:gs pos="100000">
                      <a:srgbClr val="06CAF4"/>
                    </a:gs>
                  </a:gsLst>
                  <a:lin ang="18900000" scaled="1"/>
                  <a:tileRect/>
                </a:gradFill>
                <a:effectLst>
                  <a:outerShdw blurRad="63500" algn="ctr" rotWithShape="0">
                    <a:srgbClr val="0D94FD">
                      <a:alpha val="40000"/>
                    </a:srgbClr>
                  </a:outerShdw>
                </a:effectLst>
                <a:latin typeface="思源宋体 CN Heavy" panose="02020900000000000000" pitchFamily="18" charset="-122"/>
                <a:ea typeface="思源宋体 CN Heavy" panose="02020900000000000000" pitchFamily="18" charset="-122"/>
              </a:rPr>
              <a:t>xxx</a:t>
            </a:r>
            <a:r>
              <a:rPr lang="zh-CN" altLang="en-US" sz="2800" spc="300" dirty="0">
                <a:gradFill flip="none" rotWithShape="1">
                  <a:gsLst>
                    <a:gs pos="0">
                      <a:srgbClr val="0D94FD"/>
                    </a:gs>
                    <a:gs pos="100000">
                      <a:srgbClr val="06CAF4"/>
                    </a:gs>
                  </a:gsLst>
                  <a:lin ang="18900000" scaled="1"/>
                  <a:tileRect/>
                </a:gradFill>
                <a:effectLst>
                  <a:outerShdw blurRad="63500" algn="ctr" rotWithShape="0">
                    <a:srgbClr val="0D94FD">
                      <a:alpha val="40000"/>
                    </a:srgbClr>
                  </a:outerShdw>
                </a:effectLst>
                <a:latin typeface="思源宋体 CN Heavy" panose="02020900000000000000" pitchFamily="18" charset="-122"/>
                <a:ea typeface="思源宋体 CN Heavy" panose="02020900000000000000" pitchFamily="18" charset="-122"/>
              </a:rPr>
              <a:t>（可以分成多页）</a:t>
            </a:r>
            <a:endParaRPr lang="zh-CN" altLang="en-US" sz="2800" spc="300" dirty="0">
              <a:gradFill flip="none" rotWithShape="1">
                <a:gsLst>
                  <a:gs pos="0">
                    <a:srgbClr val="0D94FD"/>
                  </a:gs>
                  <a:gs pos="100000">
                    <a:srgbClr val="06CAF4"/>
                  </a:gs>
                </a:gsLst>
                <a:lin ang="18900000" scaled="1"/>
                <a:tileRect/>
              </a:gradFill>
              <a:effectLst>
                <a:outerShdw blurRad="63500" algn="ctr" rotWithShape="0">
                  <a:srgbClr val="0D94FD">
                    <a:alpha val="40000"/>
                  </a:srgbClr>
                </a:outerShdw>
              </a:effectLst>
              <a:latin typeface="思源宋体 CN Heavy" panose="02020900000000000000" pitchFamily="18" charset="-122"/>
              <a:ea typeface="思源宋体 CN Heavy" panose="02020900000000000000" pitchFamily="18" charset="-122"/>
            </a:endParaRPr>
          </a:p>
        </p:txBody>
      </p:sp>
      <p:sp>
        <p:nvSpPr>
          <p:cNvPr id="3" name="矩形: 圆角 2"/>
          <p:cNvSpPr/>
          <p:nvPr/>
        </p:nvSpPr>
        <p:spPr>
          <a:xfrm>
            <a:off x="-53340" y="393700"/>
            <a:ext cx="520700" cy="452333"/>
          </a:xfrm>
          <a:prstGeom prst="roundRect">
            <a:avLst>
              <a:gd name="adj" fmla="val 10590"/>
            </a:avLst>
          </a:prstGeom>
          <a:gradFill flip="none" rotWithShape="1">
            <a:gsLst>
              <a:gs pos="14000">
                <a:srgbClr val="0D94FD">
                  <a:alpha val="88000"/>
                </a:srgbClr>
              </a:gs>
              <a:gs pos="100000">
                <a:srgbClr val="06CAF4">
                  <a:alpha val="80000"/>
                </a:srgbClr>
              </a:gs>
            </a:gsLst>
            <a:lin ang="162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defTabSz="914400">
              <a:defRPr/>
            </a:pPr>
            <a:endParaRPr lang="zh-CN" altLang="en-US">
              <a:solidFill>
                <a:prstClr val="white"/>
              </a:solidFill>
              <a:latin typeface="Roboto Regular"/>
              <a:ea typeface="思源黑体 CN Regular"/>
            </a:endParaRPr>
          </a:p>
        </p:txBody>
      </p:sp>
      <p:sp>
        <p:nvSpPr>
          <p:cNvPr id="4" name="矩形 3"/>
          <p:cNvSpPr/>
          <p:nvPr/>
        </p:nvSpPr>
        <p:spPr>
          <a:xfrm>
            <a:off x="735347" y="2532330"/>
            <a:ext cx="10628629" cy="830997"/>
          </a:xfrm>
          <a:prstGeom prst="rect">
            <a:avLst/>
          </a:prstGeom>
          <a:effectLst>
            <a:outerShdw blurRad="723900" dist="1016000" dir="10260000" sx="131000" sy="131000" algn="ctr" rotWithShape="0">
              <a:srgbClr val="0D94FD">
                <a:alpha val="40000"/>
              </a:srgbClr>
            </a:outerShdw>
          </a:effectLst>
        </p:spPr>
        <p:txBody>
          <a:bodyPr wrap="square">
            <a:spAutoFit/>
          </a:bodyPr>
          <a:lstStyle/>
          <a:p>
            <a:pPr algn="ctr" defTabSz="914400">
              <a:defRPr/>
            </a:pPr>
            <a:r>
              <a:rPr lang="zh-CN" altLang="en-US" sz="2400" b="1" dirty="0">
                <a:gradFill flip="none" rotWithShape="1">
                  <a:gsLst>
                    <a:gs pos="0">
                      <a:srgbClr val="0D94FD"/>
                    </a:gs>
                    <a:gs pos="100000">
                      <a:srgbClr val="06CAF4"/>
                    </a:gs>
                  </a:gsLst>
                  <a:lin ang="18900000" scaled="1"/>
                  <a:tileRect/>
                </a:gradFill>
                <a:effectLst>
                  <a:outerShdw blurRad="63500" algn="ctr" rotWithShape="0">
                    <a:srgbClr val="0D94FD">
                      <a:alpha val="40000"/>
                    </a:srgbClr>
                  </a:outerShdw>
                </a:effectLst>
                <a:latin typeface="思源宋体 CN Heavy" panose="02020900000000000000" pitchFamily="18" charset="-122"/>
                <a:ea typeface="思源宋体 CN Heavy" panose="02020900000000000000" pitchFamily="18" charset="-122"/>
              </a:rPr>
              <a:t>（可以放一些检测报告、技术鉴定报告等材料佐证竞争优势）</a:t>
            </a:r>
            <a:endParaRPr lang="en-US" altLang="zh-CN" sz="2400" b="1" dirty="0">
              <a:gradFill flip="none" rotWithShape="1">
                <a:gsLst>
                  <a:gs pos="0">
                    <a:srgbClr val="0D94FD"/>
                  </a:gs>
                  <a:gs pos="100000">
                    <a:srgbClr val="06CAF4"/>
                  </a:gs>
                </a:gsLst>
                <a:lin ang="18900000" scaled="1"/>
                <a:tileRect/>
              </a:gradFill>
              <a:effectLst>
                <a:outerShdw blurRad="63500" algn="ctr" rotWithShape="0">
                  <a:srgbClr val="0D94FD">
                    <a:alpha val="40000"/>
                  </a:srgbClr>
                </a:outerShdw>
              </a:effectLst>
              <a:latin typeface="思源宋体 CN Heavy" panose="02020900000000000000" pitchFamily="18" charset="-122"/>
              <a:ea typeface="思源宋体 CN Heavy" panose="02020900000000000000" pitchFamily="18" charset="-122"/>
            </a:endParaRPr>
          </a:p>
          <a:p>
            <a:pPr algn="ctr" defTabSz="914400">
              <a:defRPr/>
            </a:pPr>
            <a:r>
              <a:rPr lang="zh-CN" altLang="en-US" sz="2400" b="1">
                <a:gradFill flip="none" rotWithShape="1">
                  <a:gsLst>
                    <a:gs pos="0">
                      <a:srgbClr val="0D94FD"/>
                    </a:gs>
                    <a:gs pos="100000">
                      <a:srgbClr val="06CAF4"/>
                    </a:gs>
                  </a:gsLst>
                  <a:lin ang="18900000" scaled="1"/>
                  <a:tileRect/>
                </a:gradFill>
                <a:effectLst>
                  <a:outerShdw blurRad="63500" algn="ctr" rotWithShape="0">
                    <a:srgbClr val="0D94FD">
                      <a:alpha val="40000"/>
                    </a:srgbClr>
                  </a:outerShdw>
                </a:effectLst>
                <a:latin typeface="思源宋体 CN Heavy" panose="02020900000000000000" pitchFamily="18" charset="-122"/>
                <a:ea typeface="思源宋体 CN Heavy" panose="02020900000000000000" pitchFamily="18" charset="-122"/>
              </a:rPr>
              <a:t>（不仅是技术</a:t>
            </a:r>
            <a:r>
              <a:rPr lang="zh-CN" altLang="en-US" sz="2400" b="1" dirty="0">
                <a:gradFill flip="none" rotWithShape="1">
                  <a:gsLst>
                    <a:gs pos="0">
                      <a:srgbClr val="0D94FD"/>
                    </a:gs>
                    <a:gs pos="100000">
                      <a:srgbClr val="06CAF4"/>
                    </a:gs>
                  </a:gsLst>
                  <a:lin ang="18900000" scaled="1"/>
                  <a:tileRect/>
                </a:gradFill>
                <a:effectLst>
                  <a:outerShdw blurRad="63500" algn="ctr" rotWithShape="0">
                    <a:srgbClr val="0D94FD">
                      <a:alpha val="40000"/>
                    </a:srgbClr>
                  </a:outerShdw>
                </a:effectLst>
                <a:latin typeface="思源宋体 CN Heavy" panose="02020900000000000000" pitchFamily="18" charset="-122"/>
                <a:ea typeface="思源宋体 CN Heavy" panose="02020900000000000000" pitchFamily="18" charset="-122"/>
              </a:rPr>
              <a:t>上的竞争优势</a:t>
            </a:r>
            <a:r>
              <a:rPr lang="zh-CN" altLang="en-US" sz="2400" b="1">
                <a:gradFill flip="none" rotWithShape="1">
                  <a:gsLst>
                    <a:gs pos="0">
                      <a:srgbClr val="0D94FD"/>
                    </a:gs>
                    <a:gs pos="100000">
                      <a:srgbClr val="06CAF4"/>
                    </a:gs>
                  </a:gsLst>
                  <a:lin ang="18900000" scaled="1"/>
                  <a:tileRect/>
                </a:gradFill>
                <a:effectLst>
                  <a:outerShdw blurRad="63500" algn="ctr" rotWithShape="0">
                    <a:srgbClr val="0D94FD">
                      <a:alpha val="40000"/>
                    </a:srgbClr>
                  </a:outerShdw>
                </a:effectLst>
                <a:latin typeface="思源宋体 CN Heavy" panose="02020900000000000000" pitchFamily="18" charset="-122"/>
                <a:ea typeface="思源宋体 CN Heavy" panose="02020900000000000000" pitchFamily="18" charset="-122"/>
              </a:rPr>
              <a:t>，成本、渠道等优势</a:t>
            </a:r>
            <a:r>
              <a:rPr lang="zh-CN" altLang="en-US" sz="2400" b="1" dirty="0">
                <a:gradFill flip="none" rotWithShape="1">
                  <a:gsLst>
                    <a:gs pos="0">
                      <a:srgbClr val="0D94FD"/>
                    </a:gs>
                    <a:gs pos="100000">
                      <a:srgbClr val="06CAF4"/>
                    </a:gs>
                  </a:gsLst>
                  <a:lin ang="18900000" scaled="1"/>
                  <a:tileRect/>
                </a:gradFill>
                <a:effectLst>
                  <a:outerShdw blurRad="63500" algn="ctr" rotWithShape="0">
                    <a:srgbClr val="0D94FD">
                      <a:alpha val="40000"/>
                    </a:srgbClr>
                  </a:outerShdw>
                </a:effectLst>
                <a:latin typeface="思源宋体 CN Heavy" panose="02020900000000000000" pitchFamily="18" charset="-122"/>
                <a:ea typeface="思源宋体 CN Heavy" panose="02020900000000000000" pitchFamily="18" charset="-122"/>
              </a:rPr>
              <a:t>都可以提）</a:t>
            </a:r>
            <a:endParaRPr lang="en-US" altLang="zh-CN" sz="2400" b="1" dirty="0">
              <a:gradFill flip="none" rotWithShape="1">
                <a:gsLst>
                  <a:gs pos="0">
                    <a:srgbClr val="0D94FD"/>
                  </a:gs>
                  <a:gs pos="100000">
                    <a:srgbClr val="06CAF4"/>
                  </a:gs>
                </a:gsLst>
                <a:lin ang="18900000" scaled="1"/>
                <a:tileRect/>
              </a:gradFill>
              <a:effectLst>
                <a:outerShdw blurRad="63500" algn="ctr" rotWithShape="0">
                  <a:srgbClr val="0D94FD">
                    <a:alpha val="40000"/>
                  </a:srgbClr>
                </a:outerShdw>
              </a:effectLst>
              <a:latin typeface="思源宋体 CN Heavy" panose="02020900000000000000" pitchFamily="18" charset="-122"/>
              <a:ea typeface="思源宋体 CN Heavy" panose="02020900000000000000" pitchFamily="18" charset="-122"/>
            </a:endParaRPr>
          </a:p>
        </p:txBody>
      </p:sp>
      <p:sp>
        <p:nvSpPr>
          <p:cNvPr id="7" name="矩形 6"/>
          <p:cNvSpPr/>
          <p:nvPr>
            <p:custDataLst>
              <p:tags r:id="rId1"/>
            </p:custDataLst>
          </p:nvPr>
        </p:nvSpPr>
        <p:spPr>
          <a:xfrm>
            <a:off x="2099310" y="3728085"/>
            <a:ext cx="7993380" cy="2228215"/>
          </a:xfrm>
          <a:prstGeom prst="rect">
            <a:avLst/>
          </a:prstGeom>
          <a:effectLst>
            <a:outerShdw blurRad="723900" dist="1016000" dir="10260000" sx="131000" sy="131000" algn="ctr" rotWithShape="0">
              <a:srgbClr val="0D94FD">
                <a:alpha val="40000"/>
              </a:srgbClr>
            </a:outerShdw>
          </a:effectLst>
        </p:spPr>
        <p:txBody>
          <a:bodyPr wrap="square">
            <a:noAutofit/>
          </a:bodyPr>
          <a:p>
            <a:pPr indent="508000" algn="l" defTabSz="914400" fontAlgn="auto">
              <a:lnSpc>
                <a:spcPts val="3000"/>
              </a:lnSpc>
              <a:defRPr/>
              <a:extLst>
                <a:ext uri="{35155182-B16C-46BC-9424-99874614C6A1}">
                  <wpsdc:indentchars xmlns:wpsdc="http://www.wps.cn/officeDocument/2017/drawingmlCustomData" val="200" checksum="282533468"/>
                </a:ext>
              </a:extLst>
            </a:pPr>
            <a:r>
              <a:rPr lang="zh-CN" altLang="en-US" sz="2000" dirty="0">
                <a:solidFill>
                  <a:srgbClr val="FF0000"/>
                </a:solidFill>
                <a:effectLst>
                  <a:outerShdw blurRad="63500" algn="ctr" rotWithShape="0">
                    <a:srgbClr val="0D94FD">
                      <a:alpha val="40000"/>
                    </a:srgbClr>
                  </a:outerShdw>
                </a:effectLst>
                <a:latin typeface="微软雅黑" panose="020B0503020204020204" charset="-122"/>
                <a:ea typeface="微软雅黑" panose="020B0503020204020204" charset="-122"/>
                <a:sym typeface="+mn-ea"/>
              </a:rPr>
              <a:t>列出表格将本项目产品与服务和国内外竞争对手的产品与服务对比，可以是技术层面的先进性对比，也可以是成本、售价、服务、渠道、资源、营销、ESG的优势对比。</a:t>
            </a:r>
            <a:endParaRPr lang="zh-CN" altLang="en-US" sz="2000" dirty="0">
              <a:solidFill>
                <a:srgbClr val="FF0000"/>
              </a:solidFill>
              <a:effectLst>
                <a:outerShdw blurRad="63500" algn="ctr" rotWithShape="0">
                  <a:srgbClr val="0D94FD">
                    <a:alpha val="40000"/>
                  </a:srgbClr>
                </a:outerShdw>
              </a:effectLst>
              <a:latin typeface="微软雅黑" panose="020B0503020204020204" charset="-122"/>
              <a:ea typeface="微软雅黑" panose="020B0503020204020204" charset="-122"/>
              <a:sym typeface="+mn-ea"/>
            </a:endParaRPr>
          </a:p>
          <a:p>
            <a:pPr indent="508000" algn="l" defTabSz="914400" fontAlgn="auto">
              <a:lnSpc>
                <a:spcPts val="3000"/>
              </a:lnSpc>
              <a:defRPr/>
              <a:extLst>
                <a:ext uri="{35155182-B16C-46BC-9424-99874614C6A1}">
                  <wpsdc:indentchars xmlns:wpsdc="http://www.wps.cn/officeDocument/2017/drawingmlCustomData" val="200" checksum="282533468"/>
                </a:ext>
              </a:extLst>
            </a:pPr>
            <a:r>
              <a:rPr lang="zh-CN" altLang="en-US" sz="2000" dirty="0">
                <a:solidFill>
                  <a:srgbClr val="FF0000"/>
                </a:solidFill>
                <a:effectLst>
                  <a:outerShdw blurRad="63500" algn="ctr" rotWithShape="0">
                    <a:srgbClr val="0D94FD">
                      <a:alpha val="40000"/>
                    </a:srgbClr>
                  </a:outerShdw>
                </a:effectLst>
                <a:latin typeface="微软雅黑" panose="020B0503020204020204" charset="-122"/>
                <a:ea typeface="微软雅黑" panose="020B0503020204020204" charset="-122"/>
                <a:sym typeface="+mn-ea"/>
              </a:rPr>
              <a:t>如果是技术、成本优势，则要列数据突出竞争优势，有检测报告、技术鉴定报告之类的支撑材料佐证更佳。</a:t>
            </a:r>
            <a:endParaRPr lang="zh-CN" altLang="en-US" sz="2000" dirty="0">
              <a:solidFill>
                <a:srgbClr val="FF0000"/>
              </a:solidFill>
              <a:effectLst>
                <a:outerShdw blurRad="63500" algn="ctr" rotWithShape="0">
                  <a:srgbClr val="0D94FD">
                    <a:alpha val="40000"/>
                  </a:srgbClr>
                </a:outerShdw>
              </a:effectLst>
              <a:latin typeface="微软雅黑" panose="020B0503020204020204" charset="-122"/>
              <a:ea typeface="微软雅黑" panose="020B0503020204020204" charset="-122"/>
              <a:sym typeface="+mn-ea"/>
            </a:endParaRPr>
          </a:p>
          <a:p>
            <a:pPr indent="508000" algn="l" defTabSz="914400" fontAlgn="auto">
              <a:lnSpc>
                <a:spcPts val="3000"/>
              </a:lnSpc>
              <a:defRPr/>
              <a:extLst>
                <a:ext uri="{35155182-B16C-46BC-9424-99874614C6A1}">
                  <wpsdc:indentchars xmlns:wpsdc="http://www.wps.cn/officeDocument/2017/drawingmlCustomData" val="200" checksum="282533468"/>
                </a:ext>
              </a:extLst>
            </a:pPr>
            <a:endParaRPr lang="zh-CN" altLang="en-US" sz="2000" dirty="0">
              <a:solidFill>
                <a:srgbClr val="FF0000"/>
              </a:solidFill>
              <a:effectLst>
                <a:outerShdw blurRad="63500" algn="ctr" rotWithShape="0">
                  <a:srgbClr val="0D94FD">
                    <a:alpha val="40000"/>
                  </a:srgbClr>
                </a:outerShdw>
              </a:effectLst>
              <a:latin typeface="微软雅黑" panose="020B0503020204020204" charset="-122"/>
              <a:ea typeface="微软雅黑" panose="020B0503020204020204" charset="-122"/>
              <a:sym typeface="+mn-ea"/>
            </a:endParaRPr>
          </a:p>
        </p:txBody>
      </p:sp>
    </p:spTree>
  </p:cSld>
  <p:clrMapOvr>
    <a:masterClrMapping/>
  </p:clrMapOvr>
</p:sld>
</file>

<file path=ppt/tags/tag1.xml><?xml version="1.0" encoding="utf-8"?>
<p:tagLst xmlns:p="http://schemas.openxmlformats.org/presentationml/2006/main">
  <p:tag name="KSO_WM_BEAUTIFY_FLAG" val=""/>
</p:tagLst>
</file>

<file path=ppt/tags/tag10.xml><?xml version="1.0" encoding="utf-8"?>
<p:tagLst xmlns:p="http://schemas.openxmlformats.org/presentationml/2006/main">
  <p:tag name="KSO_WM_BEAUTIFY_FLAG" val=""/>
</p:tagLst>
</file>

<file path=ppt/tags/tag11.xml><?xml version="1.0" encoding="utf-8"?>
<p:tagLst xmlns:p="http://schemas.openxmlformats.org/presentationml/2006/main">
  <p:tag name="KSO_WM_BEAUTIFY_FLAG" val=""/>
</p:tagLst>
</file>

<file path=ppt/tags/tag12.xml><?xml version="1.0" encoding="utf-8"?>
<p:tagLst xmlns:p="http://schemas.openxmlformats.org/presentationml/2006/main">
  <p:tag name="KSO_WM_BEAUTIFY_FLAG" val=""/>
</p:tagLst>
</file>

<file path=ppt/tags/tag13.xml><?xml version="1.0" encoding="utf-8"?>
<p:tagLst xmlns:p="http://schemas.openxmlformats.org/presentationml/2006/main">
  <p:tag name="KSO_WM_BEAUTIFY_FLAG" val=""/>
</p:tagLst>
</file>

<file path=ppt/tags/tag14.xml><?xml version="1.0" encoding="utf-8"?>
<p:tagLst xmlns:p="http://schemas.openxmlformats.org/presentationml/2006/main">
  <p:tag name="KSO_WM_BEAUTIFY_FLAG" val=""/>
</p:tagLst>
</file>

<file path=ppt/tags/tag15.xml><?xml version="1.0" encoding="utf-8"?>
<p:tagLst xmlns:p="http://schemas.openxmlformats.org/presentationml/2006/main">
  <p:tag name="KSO_WM_BEAUTIFY_FLAG" val=""/>
</p:tagLst>
</file>

<file path=ppt/tags/tag16.xml><?xml version="1.0" encoding="utf-8"?>
<p:tagLst xmlns:p="http://schemas.openxmlformats.org/presentationml/2006/main">
  <p:tag name="ISLIDE.PICTURE" val="#VCG41490774222;"/>
</p:tagLst>
</file>

<file path=ppt/tags/tag17.xml><?xml version="1.0" encoding="utf-8"?>
<p:tagLst xmlns:p="http://schemas.openxmlformats.org/presentationml/2006/main">
  <p:tag name="KSO_WM_UNIT_TABLE_BEAUTIFY" val="smartTable{c609b623-dfda-4aca-84a3-8f5ab78e35e9}"/>
  <p:tag name="TABLE_ENDDRAG_ORIGIN_RECT" val="336*251"/>
  <p:tag name="TABLE_ENDDRAG_RECT" val="534*171*336*251"/>
</p:tagLst>
</file>

<file path=ppt/tags/tag18.xml><?xml version="1.0" encoding="utf-8"?>
<p:tagLst xmlns:p="http://schemas.openxmlformats.org/presentationml/2006/main">
  <p:tag name="KSO_WM_BEAUTIFY_FLAG" val=""/>
</p:tagLst>
</file>

<file path=ppt/tags/tag19.xml><?xml version="1.0" encoding="utf-8"?>
<p:tagLst xmlns:p="http://schemas.openxmlformats.org/presentationml/2006/main">
  <p:tag name="KSO_WM_BEAUTIFY_FLAG" val=""/>
</p:tagLst>
</file>

<file path=ppt/tags/tag2.xml><?xml version="1.0" encoding="utf-8"?>
<p:tagLst xmlns:p="http://schemas.openxmlformats.org/presentationml/2006/main">
  <p:tag name="KSO_WM_BEAUTIFY_FLAG" val=""/>
</p:tagLst>
</file>

<file path=ppt/tags/tag20.xml><?xml version="1.0" encoding="utf-8"?>
<p:tagLst xmlns:p="http://schemas.openxmlformats.org/presentationml/2006/main">
  <p:tag name="KSO_WM_BEAUTIFY_FLAG" val=""/>
</p:tagLst>
</file>

<file path=ppt/tags/tag21.xml><?xml version="1.0" encoding="utf-8"?>
<p:tagLst xmlns:p="http://schemas.openxmlformats.org/presentationml/2006/main">
  <p:tag name="KSO_WM_BEAUTIFY_FLAG" val=""/>
</p:tagLst>
</file>

<file path=ppt/tags/tag22.xml><?xml version="1.0" encoding="utf-8"?>
<p:tagLst xmlns:p="http://schemas.openxmlformats.org/presentationml/2006/main">
  <p:tag name="KSO_WM_BEAUTIFY_FLAG" val=""/>
</p:tagLst>
</file>

<file path=ppt/tags/tag23.xml><?xml version="1.0" encoding="utf-8"?>
<p:tagLst xmlns:p="http://schemas.openxmlformats.org/presentationml/2006/main">
  <p:tag name="KSO_WM_BEAUTIFY_FLAG" val=""/>
</p:tagLst>
</file>

<file path=ppt/tags/tag24.xml><?xml version="1.0" encoding="utf-8"?>
<p:tagLst xmlns:p="http://schemas.openxmlformats.org/presentationml/2006/main">
  <p:tag name="KSO_WM_BEAUTIFY_FLAG" val=""/>
</p:tagLst>
</file>

<file path=ppt/tags/tag25.xml><?xml version="1.0" encoding="utf-8"?>
<p:tagLst xmlns:p="http://schemas.openxmlformats.org/presentationml/2006/main">
  <p:tag name="KSO_WM_BEAUTIFY_FLAG" val=""/>
</p:tagLst>
</file>

<file path=ppt/tags/tag26.xml><?xml version="1.0" encoding="utf-8"?>
<p:tagLst xmlns:p="http://schemas.openxmlformats.org/presentationml/2006/main">
  <p:tag name="commondata" val="eyJoZGlkIjoiNDNjYzg5MmNiYmYwMmE4Y2Q0ODNjMzA1ZTEyZTQ4ZTAifQ=="/>
</p:tagLst>
</file>

<file path=ppt/tags/tag3.xml><?xml version="1.0" encoding="utf-8"?>
<p:tagLst xmlns:p="http://schemas.openxmlformats.org/presentationml/2006/main">
  <p:tag name="KSO_WM_BEAUTIFY_FLAG" val=""/>
</p:tagLst>
</file>

<file path=ppt/tags/tag4.xml><?xml version="1.0" encoding="utf-8"?>
<p:tagLst xmlns:p="http://schemas.openxmlformats.org/presentationml/2006/main">
  <p:tag name="KSO_WM_BEAUTIFY_FLAG" val=""/>
</p:tagLst>
</file>

<file path=ppt/tags/tag5.xml><?xml version="1.0" encoding="utf-8"?>
<p:tagLst xmlns:p="http://schemas.openxmlformats.org/presentationml/2006/main">
  <p:tag name="KSO_WM_BEAUTIFY_FLAG" val=""/>
</p:tagLst>
</file>

<file path=ppt/tags/tag6.xml><?xml version="1.0" encoding="utf-8"?>
<p:tagLst xmlns:p="http://schemas.openxmlformats.org/presentationml/2006/main">
  <p:tag name="ISLIDE.ICON" val="#137269;"/>
</p:tagLst>
</file>

<file path=ppt/tags/tag7.xml><?xml version="1.0" encoding="utf-8"?>
<p:tagLst xmlns:p="http://schemas.openxmlformats.org/presentationml/2006/main">
  <p:tag name="KSO_WM_BEAUTIFY_FLAG" val=""/>
</p:tagLst>
</file>

<file path=ppt/tags/tag8.xml><?xml version="1.0" encoding="utf-8"?>
<p:tagLst xmlns:p="http://schemas.openxmlformats.org/presentationml/2006/main">
  <p:tag name="KSO_WM_BEAUTIFY_FLAG" val=""/>
</p:tagLst>
</file>

<file path=ppt/tags/tag9.xml><?xml version="1.0" encoding="utf-8"?>
<p:tagLst xmlns:p="http://schemas.openxmlformats.org/presentationml/2006/main">
  <p:tag name="KSO_WM_BEAUTIFY_FLAG" val=""/>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3647</Words>
  <Application>WPS 演示</Application>
  <PresentationFormat>宽屏</PresentationFormat>
  <Paragraphs>310</Paragraphs>
  <Slides>21</Slides>
  <Notes>19</Notes>
  <HiddenSlides>1</HiddenSlides>
  <MMClips>0</MMClips>
  <ScaleCrop>false</ScaleCrop>
  <HeadingPairs>
    <vt:vector size="6" baseType="variant">
      <vt:variant>
        <vt:lpstr>已用的字体</vt:lpstr>
      </vt:variant>
      <vt:variant>
        <vt:i4>20</vt:i4>
      </vt:variant>
      <vt:variant>
        <vt:lpstr>主题</vt:lpstr>
      </vt:variant>
      <vt:variant>
        <vt:i4>2</vt:i4>
      </vt:variant>
      <vt:variant>
        <vt:lpstr>幻灯片标题</vt:lpstr>
      </vt:variant>
      <vt:variant>
        <vt:i4>21</vt:i4>
      </vt:variant>
    </vt:vector>
  </HeadingPairs>
  <TitlesOfParts>
    <vt:vector size="43" baseType="lpstr">
      <vt:lpstr>Arial</vt:lpstr>
      <vt:lpstr>宋体</vt:lpstr>
      <vt:lpstr>Wingdings</vt:lpstr>
      <vt:lpstr>思源宋体 CN Heavy</vt:lpstr>
      <vt:lpstr>微软雅黑</vt:lpstr>
      <vt:lpstr>等线</vt:lpstr>
      <vt:lpstr>Times New Roman</vt:lpstr>
      <vt:lpstr>Roboto Regular</vt:lpstr>
      <vt:lpstr>思源黑体 CN Regular</vt:lpstr>
      <vt:lpstr>思源黑体 CN Bold</vt:lpstr>
      <vt:lpstr>阿里巴巴普惠体 R</vt:lpstr>
      <vt:lpstr>Arial</vt:lpstr>
      <vt:lpstr>思源黑体 CN Heavy</vt:lpstr>
      <vt:lpstr>Arial Unicode MS</vt:lpstr>
      <vt:lpstr>等线 Light</vt:lpstr>
      <vt:lpstr>阿里巴巴普惠体 B</vt:lpstr>
      <vt:lpstr>Bahnschrift SemiLight</vt:lpstr>
      <vt:lpstr>Calibri</vt:lpstr>
      <vt:lpstr>Segoe Print</vt:lpstr>
      <vt:lpstr>黑体</vt:lpstr>
      <vt:lpstr>Office 主题​​</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邵禹华</cp:lastModifiedBy>
  <cp:revision>34</cp:revision>
  <dcterms:created xsi:type="dcterms:W3CDTF">2023-11-03T10:01:00Z</dcterms:created>
  <dcterms:modified xsi:type="dcterms:W3CDTF">2023-11-15T04:29:40Z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0F15B38BF71244489F1A5EB4016E6574_13</vt:lpwstr>
  </property>
  <property fmtid="{D5CDD505-2E9C-101B-9397-08002B2CF9AE}" pid="3" name="KSOProductBuildVer">
    <vt:lpwstr>2052-12.1.0.15712</vt:lpwstr>
  </property>
</Properties>
</file>